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26" r:id="rId4"/>
    <p:sldId id="301" r:id="rId5"/>
    <p:sldId id="258" r:id="rId6"/>
    <p:sldId id="260" r:id="rId7"/>
    <p:sldId id="261" r:id="rId8"/>
    <p:sldId id="262" r:id="rId9"/>
    <p:sldId id="263" r:id="rId10"/>
    <p:sldId id="264" r:id="rId11"/>
    <p:sldId id="303" r:id="rId12"/>
    <p:sldId id="302" r:id="rId13"/>
    <p:sldId id="304" r:id="rId14"/>
    <p:sldId id="305" r:id="rId15"/>
    <p:sldId id="306" r:id="rId16"/>
    <p:sldId id="307" r:id="rId17"/>
    <p:sldId id="308" r:id="rId18"/>
    <p:sldId id="309" r:id="rId19"/>
    <p:sldId id="310" r:id="rId20"/>
    <p:sldId id="311" r:id="rId21"/>
    <p:sldId id="313" r:id="rId22"/>
    <p:sldId id="266" r:id="rId23"/>
    <p:sldId id="267" r:id="rId24"/>
    <p:sldId id="268" r:id="rId25"/>
    <p:sldId id="316" r:id="rId26"/>
    <p:sldId id="270" r:id="rId27"/>
    <p:sldId id="315" r:id="rId28"/>
    <p:sldId id="271" r:id="rId29"/>
    <p:sldId id="314" r:id="rId30"/>
    <p:sldId id="273" r:id="rId31"/>
    <p:sldId id="320" r:id="rId32"/>
    <p:sldId id="321" r:id="rId33"/>
    <p:sldId id="322" r:id="rId34"/>
    <p:sldId id="323" r:id="rId35"/>
    <p:sldId id="324" r:id="rId36"/>
    <p:sldId id="335" r:id="rId37"/>
    <p:sldId id="275" r:id="rId38"/>
    <p:sldId id="276" r:id="rId39"/>
    <p:sldId id="277" r:id="rId40"/>
    <p:sldId id="325" r:id="rId41"/>
    <p:sldId id="278" r:id="rId42"/>
    <p:sldId id="336" r:id="rId43"/>
    <p:sldId id="279" r:id="rId44"/>
    <p:sldId id="317" r:id="rId45"/>
    <p:sldId id="318" r:id="rId46"/>
    <p:sldId id="319" r:id="rId47"/>
    <p:sldId id="332" r:id="rId4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20"/>
    <p:restoredTop sz="94687"/>
  </p:normalViewPr>
  <p:slideViewPr>
    <p:cSldViewPr snapToGrid="0" snapToObjects="1" showGuides="1">
      <p:cViewPr varScale="1">
        <p:scale>
          <a:sx n="68" d="100"/>
          <a:sy n="68" d="100"/>
        </p:scale>
        <p:origin x="9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bcabrearag\Desktop\Escritorio%202022\Bernardo\Escritorio\Escritorio\Art&#237;culos%202020\PIB%20(Autoguardado).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bcabrerag\Desktop\2021\Finanzas%20Estat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dirty="0"/>
              <a:t>Evolución de los Elementos Hacendarios </a:t>
            </a:r>
            <a:r>
              <a:rPr lang="es-MX" dirty="0" smtClean="0"/>
              <a:t>Municipales Nacionales </a:t>
            </a:r>
            <a:r>
              <a:rPr lang="es-MX" dirty="0"/>
              <a:t>como % del PIB (</a:t>
            </a:r>
            <a:r>
              <a:rPr lang="es-MX" dirty="0" smtClean="0"/>
              <a:t>2010 </a:t>
            </a:r>
            <a:r>
              <a:rPr lang="es-MX" dirty="0"/>
              <a:t>– </a:t>
            </a:r>
            <a:r>
              <a:rPr lang="es-MX" dirty="0" smtClean="0"/>
              <a:t>2020)</a:t>
            </a:r>
            <a:endParaRPr lang="es-MX"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lineChart>
        <c:grouping val="standard"/>
        <c:varyColors val="0"/>
        <c:ser>
          <c:idx val="0"/>
          <c:order val="0"/>
          <c:tx>
            <c:strRef>
              <c:f>Hoja3!$B$16</c:f>
              <c:strCache>
                <c:ptCount val="1"/>
                <c:pt idx="0">
                  <c:v>Ingresos Locales</c:v>
                </c:pt>
              </c:strCache>
            </c:strRef>
          </c:tx>
          <c:spPr>
            <a:ln w="28575" cap="rnd">
              <a:solidFill>
                <a:schemeClr val="accent1"/>
              </a:solidFill>
              <a:round/>
            </a:ln>
            <a:effectLst/>
          </c:spPr>
          <c:marker>
            <c:symbol val="none"/>
          </c:marker>
          <c:cat>
            <c:numRef>
              <c:f>Hoja3!$C$15:$M$15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Hoja3!$C$16:$M$16</c:f>
              <c:numCache>
                <c:formatCode>0.00%</c:formatCode>
                <c:ptCount val="11"/>
                <c:pt idx="0">
                  <c:v>4.2176706525235575E-3</c:v>
                </c:pt>
                <c:pt idx="1">
                  <c:v>4.075735486838857E-3</c:v>
                </c:pt>
                <c:pt idx="2">
                  <c:v>4.1865883674791615E-3</c:v>
                </c:pt>
                <c:pt idx="3">
                  <c:v>4.2817116274961294E-3</c:v>
                </c:pt>
                <c:pt idx="4">
                  <c:v>4.2417213415836463E-3</c:v>
                </c:pt>
                <c:pt idx="5">
                  <c:v>4.3010787984589412E-3</c:v>
                </c:pt>
                <c:pt idx="6">
                  <c:v>4.2789248755383848E-3</c:v>
                </c:pt>
                <c:pt idx="7">
                  <c:v>4.3349787965055947E-3</c:v>
                </c:pt>
                <c:pt idx="8">
                  <c:v>4.3688524544198389E-3</c:v>
                </c:pt>
                <c:pt idx="9">
                  <c:v>4.5490012920495074E-3</c:v>
                </c:pt>
                <c:pt idx="10">
                  <c:v>4.428684676021478E-3</c:v>
                </c:pt>
              </c:numCache>
            </c:numRef>
          </c:val>
          <c:smooth val="0"/>
          <c:extLst>
            <c:ext xmlns:c16="http://schemas.microsoft.com/office/drawing/2014/chart" uri="{C3380CC4-5D6E-409C-BE32-E72D297353CC}">
              <c16:uniqueId val="{00000000-F70B-4C39-8452-0177CABECF12}"/>
            </c:ext>
          </c:extLst>
        </c:ser>
        <c:ser>
          <c:idx val="1"/>
          <c:order val="1"/>
          <c:tx>
            <c:strRef>
              <c:f>Hoja3!$B$17</c:f>
              <c:strCache>
                <c:ptCount val="1"/>
                <c:pt idx="0">
                  <c:v>Transferencias Federales y Estatales</c:v>
                </c:pt>
              </c:strCache>
            </c:strRef>
          </c:tx>
          <c:spPr>
            <a:ln w="28575" cap="rnd">
              <a:solidFill>
                <a:srgbClr val="FF0000"/>
              </a:solidFill>
              <a:round/>
            </a:ln>
            <a:effectLst/>
          </c:spPr>
          <c:marker>
            <c:symbol val="none"/>
          </c:marker>
          <c:cat>
            <c:numRef>
              <c:f>Hoja3!$C$15:$M$15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Hoja3!$C$17:$M$17</c:f>
              <c:numCache>
                <c:formatCode>0.00%</c:formatCode>
                <c:ptCount val="11"/>
                <c:pt idx="0">
                  <c:v>1.4129587553162872E-2</c:v>
                </c:pt>
                <c:pt idx="1">
                  <c:v>1.4661057027932042E-2</c:v>
                </c:pt>
                <c:pt idx="2">
                  <c:v>1.372724985055717E-2</c:v>
                </c:pt>
                <c:pt idx="3">
                  <c:v>1.450645423053471E-2</c:v>
                </c:pt>
                <c:pt idx="4">
                  <c:v>1.5439195403598002E-2</c:v>
                </c:pt>
                <c:pt idx="5">
                  <c:v>1.5048873141302948E-2</c:v>
                </c:pt>
                <c:pt idx="6">
                  <c:v>1.5024072372012809E-2</c:v>
                </c:pt>
                <c:pt idx="7">
                  <c:v>1.484080645317035E-2</c:v>
                </c:pt>
                <c:pt idx="8">
                  <c:v>1.4116213512306049E-2</c:v>
                </c:pt>
                <c:pt idx="9">
                  <c:v>1.4511598090662449E-2</c:v>
                </c:pt>
                <c:pt idx="10">
                  <c:v>1.5792004765270408E-2</c:v>
                </c:pt>
              </c:numCache>
            </c:numRef>
          </c:val>
          <c:smooth val="0"/>
          <c:extLst>
            <c:ext xmlns:c16="http://schemas.microsoft.com/office/drawing/2014/chart" uri="{C3380CC4-5D6E-409C-BE32-E72D297353CC}">
              <c16:uniqueId val="{00000001-F70B-4C39-8452-0177CABECF12}"/>
            </c:ext>
          </c:extLst>
        </c:ser>
        <c:ser>
          <c:idx val="2"/>
          <c:order val="2"/>
          <c:tx>
            <c:strRef>
              <c:f>Hoja3!$B$18</c:f>
              <c:strCache>
                <c:ptCount val="1"/>
                <c:pt idx="0">
                  <c:v>Otros Ingresos</c:v>
                </c:pt>
              </c:strCache>
            </c:strRef>
          </c:tx>
          <c:spPr>
            <a:ln w="28575" cap="rnd">
              <a:solidFill>
                <a:schemeClr val="accent3"/>
              </a:solidFill>
              <a:round/>
            </a:ln>
            <a:effectLst/>
          </c:spPr>
          <c:marker>
            <c:symbol val="none"/>
          </c:marker>
          <c:cat>
            <c:numRef>
              <c:f>Hoja3!$C$15:$M$15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Hoja3!$C$18:$M$18</c:f>
              <c:numCache>
                <c:formatCode>0.00%</c:formatCode>
                <c:ptCount val="11"/>
                <c:pt idx="0">
                  <c:v>5.7858192188381451E-4</c:v>
                </c:pt>
                <c:pt idx="1">
                  <c:v>5.7185802112859319E-4</c:v>
                </c:pt>
                <c:pt idx="2">
                  <c:v>5.8478326064054632E-4</c:v>
                </c:pt>
                <c:pt idx="3">
                  <c:v>5.1868600810025709E-4</c:v>
                </c:pt>
                <c:pt idx="4">
                  <c:v>3.0299861447180917E-4</c:v>
                </c:pt>
                <c:pt idx="5">
                  <c:v>4.2264612419308707E-4</c:v>
                </c:pt>
                <c:pt idx="6">
                  <c:v>1.4191469700911081E-4</c:v>
                </c:pt>
                <c:pt idx="7">
                  <c:v>1.4513567467224059E-4</c:v>
                </c:pt>
                <c:pt idx="8">
                  <c:v>9.1736196502980978E-5</c:v>
                </c:pt>
                <c:pt idx="9">
                  <c:v>5.8359149772509805E-5</c:v>
                </c:pt>
                <c:pt idx="10">
                  <c:v>1.0784325745387489E-4</c:v>
                </c:pt>
              </c:numCache>
            </c:numRef>
          </c:val>
          <c:smooth val="0"/>
          <c:extLst>
            <c:ext xmlns:c16="http://schemas.microsoft.com/office/drawing/2014/chart" uri="{C3380CC4-5D6E-409C-BE32-E72D297353CC}">
              <c16:uniqueId val="{00000002-F70B-4C39-8452-0177CABECF12}"/>
            </c:ext>
          </c:extLst>
        </c:ser>
        <c:ser>
          <c:idx val="3"/>
          <c:order val="3"/>
          <c:tx>
            <c:strRef>
              <c:f>Hoja3!$B$19</c:f>
              <c:strCache>
                <c:ptCount val="1"/>
                <c:pt idx="0">
                  <c:v>Financiamiento</c:v>
                </c:pt>
              </c:strCache>
            </c:strRef>
          </c:tx>
          <c:spPr>
            <a:ln w="28575" cap="rnd">
              <a:solidFill>
                <a:schemeClr val="accent4"/>
              </a:solidFill>
              <a:round/>
            </a:ln>
            <a:effectLst/>
          </c:spPr>
          <c:marker>
            <c:symbol val="none"/>
          </c:marker>
          <c:cat>
            <c:numRef>
              <c:f>Hoja3!$C$15:$M$15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Hoja3!$C$19:$M$19</c:f>
              <c:numCache>
                <c:formatCode>0.00%</c:formatCode>
                <c:ptCount val="11"/>
                <c:pt idx="0">
                  <c:v>1.7534103341030956E-3</c:v>
                </c:pt>
                <c:pt idx="1">
                  <c:v>1.6642005038124482E-3</c:v>
                </c:pt>
                <c:pt idx="2">
                  <c:v>9.0888504206532573E-4</c:v>
                </c:pt>
                <c:pt idx="3">
                  <c:v>1.008113058244566E-3</c:v>
                </c:pt>
                <c:pt idx="4">
                  <c:v>1.0990849718992815E-3</c:v>
                </c:pt>
                <c:pt idx="5">
                  <c:v>9.0497671427673156E-4</c:v>
                </c:pt>
                <c:pt idx="6">
                  <c:v>7.5585784821697612E-4</c:v>
                </c:pt>
                <c:pt idx="7">
                  <c:v>8.0203531092741358E-4</c:v>
                </c:pt>
                <c:pt idx="8">
                  <c:v>7.641565747366323E-4</c:v>
                </c:pt>
                <c:pt idx="9">
                  <c:v>5.1616611373654295E-4</c:v>
                </c:pt>
                <c:pt idx="10">
                  <c:v>9.4174529015207827E-4</c:v>
                </c:pt>
              </c:numCache>
            </c:numRef>
          </c:val>
          <c:smooth val="0"/>
          <c:extLst>
            <c:ext xmlns:c16="http://schemas.microsoft.com/office/drawing/2014/chart" uri="{C3380CC4-5D6E-409C-BE32-E72D297353CC}">
              <c16:uniqueId val="{00000003-F70B-4C39-8452-0177CABECF12}"/>
            </c:ext>
          </c:extLst>
        </c:ser>
        <c:ser>
          <c:idx val="4"/>
          <c:order val="4"/>
          <c:tx>
            <c:strRef>
              <c:f>Hoja3!$B$20</c:f>
              <c:strCache>
                <c:ptCount val="1"/>
                <c:pt idx="0">
                  <c:v>Gasto Corriente</c:v>
                </c:pt>
              </c:strCache>
            </c:strRef>
          </c:tx>
          <c:spPr>
            <a:ln w="28575" cap="rnd">
              <a:solidFill>
                <a:srgbClr val="FFC000"/>
              </a:solidFill>
              <a:round/>
            </a:ln>
            <a:effectLst/>
          </c:spPr>
          <c:marker>
            <c:symbol val="none"/>
          </c:marker>
          <c:cat>
            <c:numRef>
              <c:f>Hoja3!$C$15:$M$15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Hoja3!$C$20:$M$20</c:f>
              <c:numCache>
                <c:formatCode>0.00%</c:formatCode>
                <c:ptCount val="11"/>
                <c:pt idx="0">
                  <c:v>1.2137105479186986E-2</c:v>
                </c:pt>
                <c:pt idx="1">
                  <c:v>1.2284722067011821E-2</c:v>
                </c:pt>
                <c:pt idx="2">
                  <c:v>1.2443802593194865E-2</c:v>
                </c:pt>
                <c:pt idx="3">
                  <c:v>1.28615008267614E-2</c:v>
                </c:pt>
                <c:pt idx="4">
                  <c:v>1.3384896274124954E-2</c:v>
                </c:pt>
                <c:pt idx="5">
                  <c:v>1.3291193774520841E-2</c:v>
                </c:pt>
                <c:pt idx="6">
                  <c:v>1.3315676254616871E-2</c:v>
                </c:pt>
                <c:pt idx="7">
                  <c:v>1.3212072295736448E-2</c:v>
                </c:pt>
                <c:pt idx="8">
                  <c:v>1.3022292966131806E-2</c:v>
                </c:pt>
                <c:pt idx="9">
                  <c:v>1.3774940736022293E-2</c:v>
                </c:pt>
                <c:pt idx="10">
                  <c:v>1.495363283678971E-2</c:v>
                </c:pt>
              </c:numCache>
            </c:numRef>
          </c:val>
          <c:smooth val="0"/>
          <c:extLst>
            <c:ext xmlns:c16="http://schemas.microsoft.com/office/drawing/2014/chart" uri="{C3380CC4-5D6E-409C-BE32-E72D297353CC}">
              <c16:uniqueId val="{00000004-F70B-4C39-8452-0177CABECF12}"/>
            </c:ext>
          </c:extLst>
        </c:ser>
        <c:ser>
          <c:idx val="5"/>
          <c:order val="5"/>
          <c:tx>
            <c:strRef>
              <c:f>Hoja3!$B$21</c:f>
              <c:strCache>
                <c:ptCount val="1"/>
                <c:pt idx="0">
                  <c:v>Gasto de Inversión</c:v>
                </c:pt>
              </c:strCache>
            </c:strRef>
          </c:tx>
          <c:spPr>
            <a:ln w="28575" cap="rnd">
              <a:solidFill>
                <a:schemeClr val="accent6"/>
              </a:solidFill>
              <a:round/>
            </a:ln>
            <a:effectLst/>
          </c:spPr>
          <c:marker>
            <c:symbol val="none"/>
          </c:marker>
          <c:cat>
            <c:numRef>
              <c:f>Hoja3!$C$15:$M$15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Hoja3!$C$21:$M$21</c:f>
              <c:numCache>
                <c:formatCode>0.00%</c:formatCode>
                <c:ptCount val="11"/>
                <c:pt idx="0">
                  <c:v>6.3596735540277886E-3</c:v>
                </c:pt>
                <c:pt idx="1">
                  <c:v>6.2576668726251573E-3</c:v>
                </c:pt>
                <c:pt idx="2">
                  <c:v>4.9520251917424488E-3</c:v>
                </c:pt>
                <c:pt idx="3">
                  <c:v>5.0079506207801718E-3</c:v>
                </c:pt>
                <c:pt idx="4">
                  <c:v>5.9182643055335025E-3</c:v>
                </c:pt>
                <c:pt idx="5">
                  <c:v>5.6232519779901794E-3</c:v>
                </c:pt>
                <c:pt idx="6">
                  <c:v>5.0943598346537581E-3</c:v>
                </c:pt>
                <c:pt idx="7">
                  <c:v>5.2333205522237369E-3</c:v>
                </c:pt>
                <c:pt idx="8">
                  <c:v>4.8832610739469881E-3</c:v>
                </c:pt>
                <c:pt idx="9">
                  <c:v>4.3684196696134533E-3</c:v>
                </c:pt>
                <c:pt idx="10">
                  <c:v>5.0119266423063113E-3</c:v>
                </c:pt>
              </c:numCache>
            </c:numRef>
          </c:val>
          <c:smooth val="0"/>
          <c:extLst>
            <c:ext xmlns:c16="http://schemas.microsoft.com/office/drawing/2014/chart" uri="{C3380CC4-5D6E-409C-BE32-E72D297353CC}">
              <c16:uniqueId val="{00000005-F70B-4C39-8452-0177CABECF12}"/>
            </c:ext>
          </c:extLst>
        </c:ser>
        <c:ser>
          <c:idx val="6"/>
          <c:order val="6"/>
          <c:tx>
            <c:strRef>
              <c:f>Hoja3!$B$22</c:f>
              <c:strCache>
                <c:ptCount val="1"/>
                <c:pt idx="0">
                  <c:v>Inversiones Financieras y Otras Provisiones</c:v>
                </c:pt>
              </c:strCache>
            </c:strRef>
          </c:tx>
          <c:spPr>
            <a:ln w="28575" cap="rnd">
              <a:solidFill>
                <a:schemeClr val="accent1">
                  <a:lumMod val="60000"/>
                </a:schemeClr>
              </a:solidFill>
              <a:round/>
            </a:ln>
            <a:effectLst/>
          </c:spPr>
          <c:marker>
            <c:symbol val="none"/>
          </c:marker>
          <c:cat>
            <c:numRef>
              <c:f>Hoja3!$C$15:$M$15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Hoja3!$C$22:$M$22</c:f>
              <c:numCache>
                <c:formatCode>0.00%</c:formatCode>
                <c:ptCount val="11"/>
                <c:pt idx="0">
                  <c:v>2.4148914486716716E-6</c:v>
                </c:pt>
                <c:pt idx="1">
                  <c:v>1.8031019782959094E-6</c:v>
                </c:pt>
                <c:pt idx="2">
                  <c:v>1.5810434244567177E-5</c:v>
                </c:pt>
                <c:pt idx="3">
                  <c:v>3.4924132192349128E-5</c:v>
                </c:pt>
                <c:pt idx="4">
                  <c:v>7.7926795890874946E-6</c:v>
                </c:pt>
                <c:pt idx="5">
                  <c:v>1.4188495842050123E-5</c:v>
                </c:pt>
                <c:pt idx="6">
                  <c:v>6.973689537990984E-6</c:v>
                </c:pt>
                <c:pt idx="7">
                  <c:v>3.8072281347936816E-7</c:v>
                </c:pt>
                <c:pt idx="8">
                  <c:v>4.2491478907708309E-6</c:v>
                </c:pt>
                <c:pt idx="9">
                  <c:v>2.5883451547341686E-9</c:v>
                </c:pt>
                <c:pt idx="10">
                  <c:v>0</c:v>
                </c:pt>
              </c:numCache>
            </c:numRef>
          </c:val>
          <c:smooth val="0"/>
          <c:extLst>
            <c:ext xmlns:c16="http://schemas.microsoft.com/office/drawing/2014/chart" uri="{C3380CC4-5D6E-409C-BE32-E72D297353CC}">
              <c16:uniqueId val="{00000006-F70B-4C39-8452-0177CABECF12}"/>
            </c:ext>
          </c:extLst>
        </c:ser>
        <c:ser>
          <c:idx val="7"/>
          <c:order val="7"/>
          <c:tx>
            <c:strRef>
              <c:f>Hoja3!$B$23</c:f>
              <c:strCache>
                <c:ptCount val="1"/>
                <c:pt idx="0">
                  <c:v>Otros Egresos</c:v>
                </c:pt>
              </c:strCache>
            </c:strRef>
          </c:tx>
          <c:spPr>
            <a:ln w="28575" cap="rnd">
              <a:solidFill>
                <a:schemeClr val="accent2">
                  <a:lumMod val="60000"/>
                </a:schemeClr>
              </a:solidFill>
              <a:round/>
            </a:ln>
            <a:effectLst/>
          </c:spPr>
          <c:marker>
            <c:symbol val="none"/>
          </c:marker>
          <c:cat>
            <c:numRef>
              <c:f>Hoja3!$C$15:$M$15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Hoja3!$C$23:$M$23</c:f>
              <c:numCache>
                <c:formatCode>0.00%</c:formatCode>
                <c:ptCount val="11"/>
                <c:pt idx="0">
                  <c:v>1.5638333878532172E-4</c:v>
                </c:pt>
                <c:pt idx="1">
                  <c:v>1.8238682386607851E-4</c:v>
                </c:pt>
                <c:pt idx="2">
                  <c:v>1.7539198692588138E-4</c:v>
                </c:pt>
                <c:pt idx="3">
                  <c:v>2.1525048243747227E-4</c:v>
                </c:pt>
                <c:pt idx="4">
                  <c:v>7.461924351322518E-5</c:v>
                </c:pt>
                <c:pt idx="5">
                  <c:v>6.5580224128983431E-5</c:v>
                </c:pt>
                <c:pt idx="6">
                  <c:v>7.094736164843964E-5</c:v>
                </c:pt>
                <c:pt idx="7">
                  <c:v>3.1101590287839325E-5</c:v>
                </c:pt>
                <c:pt idx="8">
                  <c:v>3.6961599200135697E-5</c:v>
                </c:pt>
                <c:pt idx="9">
                  <c:v>2.9598308418223838E-5</c:v>
                </c:pt>
                <c:pt idx="10">
                  <c:v>1.9390146978255022E-5</c:v>
                </c:pt>
              </c:numCache>
            </c:numRef>
          </c:val>
          <c:smooth val="0"/>
          <c:extLst>
            <c:ext xmlns:c16="http://schemas.microsoft.com/office/drawing/2014/chart" uri="{C3380CC4-5D6E-409C-BE32-E72D297353CC}">
              <c16:uniqueId val="{00000007-F70B-4C39-8452-0177CABECF12}"/>
            </c:ext>
          </c:extLst>
        </c:ser>
        <c:ser>
          <c:idx val="8"/>
          <c:order val="8"/>
          <c:tx>
            <c:strRef>
              <c:f>Hoja3!$B$24</c:f>
              <c:strCache>
                <c:ptCount val="1"/>
                <c:pt idx="0">
                  <c:v>Deuda Pública</c:v>
                </c:pt>
              </c:strCache>
            </c:strRef>
          </c:tx>
          <c:spPr>
            <a:ln w="28575" cap="rnd">
              <a:solidFill>
                <a:schemeClr val="accent3">
                  <a:lumMod val="60000"/>
                </a:schemeClr>
              </a:solidFill>
              <a:round/>
            </a:ln>
            <a:effectLst/>
          </c:spPr>
          <c:marker>
            <c:symbol val="none"/>
          </c:marker>
          <c:cat>
            <c:numRef>
              <c:f>Hoja3!$C$15:$M$15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Hoja3!$C$24:$M$24</c:f>
              <c:numCache>
                <c:formatCode>0.00%</c:formatCode>
                <c:ptCount val="11"/>
                <c:pt idx="0">
                  <c:v>1.2352087924018783E-3</c:v>
                </c:pt>
                <c:pt idx="1">
                  <c:v>1.1372273317042803E-3</c:v>
                </c:pt>
                <c:pt idx="2">
                  <c:v>9.9207900171873961E-4</c:v>
                </c:pt>
                <c:pt idx="3">
                  <c:v>9.2808275657161915E-4</c:v>
                </c:pt>
                <c:pt idx="4">
                  <c:v>9.5345401542070753E-4</c:v>
                </c:pt>
                <c:pt idx="5">
                  <c:v>9.5878537593581045E-4</c:v>
                </c:pt>
                <c:pt idx="6">
                  <c:v>7.2296257916180419E-4</c:v>
                </c:pt>
                <c:pt idx="7">
                  <c:v>8.6406980267625931E-4</c:v>
                </c:pt>
                <c:pt idx="8">
                  <c:v>7.8156965131448972E-4</c:v>
                </c:pt>
                <c:pt idx="9">
                  <c:v>5.7391987799131473E-4</c:v>
                </c:pt>
                <c:pt idx="10">
                  <c:v>7.7866264894107151E-4</c:v>
                </c:pt>
              </c:numCache>
            </c:numRef>
          </c:val>
          <c:smooth val="0"/>
          <c:extLst>
            <c:ext xmlns:c16="http://schemas.microsoft.com/office/drawing/2014/chart" uri="{C3380CC4-5D6E-409C-BE32-E72D297353CC}">
              <c16:uniqueId val="{00000008-F70B-4C39-8452-0177CABECF12}"/>
            </c:ext>
          </c:extLst>
        </c:ser>
        <c:dLbls>
          <c:showLegendKey val="0"/>
          <c:showVal val="0"/>
          <c:showCatName val="0"/>
          <c:showSerName val="0"/>
          <c:showPercent val="0"/>
          <c:showBubbleSize val="0"/>
        </c:dLbls>
        <c:smooth val="0"/>
        <c:axId val="36403520"/>
        <c:axId val="36409760"/>
      </c:lineChart>
      <c:catAx>
        <c:axId val="3640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6409760"/>
        <c:crosses val="autoZero"/>
        <c:auto val="1"/>
        <c:lblAlgn val="ctr"/>
        <c:lblOffset val="100"/>
        <c:noMultiLvlLbl val="0"/>
      </c:catAx>
      <c:valAx>
        <c:axId val="36409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64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r>
              <a:rPr lang="es-MX" dirty="0"/>
              <a:t>Estructura NACIONAL DE LOS EGRESOS ESTATALES (2006 - 2019)</a:t>
            </a:r>
          </a:p>
        </c:rich>
      </c:tx>
      <c:layout>
        <c:manualLayout>
          <c:xMode val="edge"/>
          <c:yMode val="edge"/>
          <c:x val="0.22026032373665405"/>
          <c:y val="0"/>
        </c:manualLayout>
      </c:layout>
      <c:overlay val="0"/>
      <c:spPr>
        <a:noFill/>
        <a:ln>
          <a:noFill/>
        </a:ln>
        <a:effectLst/>
      </c:spPr>
      <c:txPr>
        <a:bodyPr rot="0" spcFirstLastPara="1" vertOverflow="ellipsis" vert="horz" wrap="square" anchor="ctr" anchorCtr="1"/>
        <a:lstStyle/>
        <a:p>
          <a:pPr>
            <a:defRPr sz="12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6054246577640111"/>
          <c:y val="0.16383571218949444"/>
          <c:w val="0.40769860199617874"/>
          <c:h val="0.82180151743851315"/>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033-44A9-9510-090C06808A7E}"/>
              </c:ext>
            </c:extLst>
          </c:dPt>
          <c:dPt>
            <c:idx val="1"/>
            <c:bubble3D val="0"/>
            <c:spPr>
              <a:solidFill>
                <a:srgbClr val="FF3737"/>
              </a:solidFill>
              <a:ln>
                <a:solidFill>
                  <a:srgbClr val="FF212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033-44A9-9510-090C06808A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033-44A9-9510-090C06808A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0033-44A9-9510-090C06808A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0033-44A9-9510-090C06808A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0033-44A9-9510-090C06808A7E}"/>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0033-44A9-9510-090C06808A7E}"/>
              </c:ext>
            </c:extLst>
          </c:dPt>
          <c:dLbls>
            <c:spPr>
              <a:noFill/>
              <a:ln>
                <a:noFill/>
              </a:ln>
              <a:effectLst/>
            </c:spPr>
            <c:txPr>
              <a:bodyPr rot="0" spcFirstLastPara="1" vertOverflow="ellipsis" vert="horz" wrap="square" anchor="ctr" anchorCtr="1"/>
              <a:lstStyle/>
              <a:p>
                <a:pPr>
                  <a:defRPr sz="1000" b="1" i="0" u="none" strike="noStrike" kern="1200" baseline="0">
                    <a:solidFill>
                      <a:schemeClr val="lt1"/>
                    </a:solidFill>
                    <a:latin typeface="+mn-lt"/>
                    <a:ea typeface="+mn-ea"/>
                    <a:cs typeface="+mn-cs"/>
                  </a:defRPr>
                </a:pPr>
                <a:endParaRPr lang="es-MX"/>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hoja!$A$79:$A$85</c:f>
              <c:strCache>
                <c:ptCount val="7"/>
                <c:pt idx="0">
                  <c:v>Gasto Corriente</c:v>
                </c:pt>
                <c:pt idx="1">
                  <c:v>Gasto de Inversión</c:v>
                </c:pt>
                <c:pt idx="2">
                  <c:v>Inversiones Financieras y Otras Provisiones</c:v>
                </c:pt>
                <c:pt idx="3">
                  <c:v>Recursos Asignados a Municipios</c:v>
                </c:pt>
                <c:pt idx="4">
                  <c:v>Otros Egresos</c:v>
                </c:pt>
                <c:pt idx="5">
                  <c:v>Deuda Pública</c:v>
                </c:pt>
                <c:pt idx="6">
                  <c:v>Disponibilidad Final</c:v>
                </c:pt>
              </c:strCache>
            </c:strRef>
          </c:cat>
          <c:val>
            <c:numRef>
              <c:f>hoja!$B$79:$B$85</c:f>
              <c:numCache>
                <c:formatCode>#,##0</c:formatCode>
                <c:ptCount val="7"/>
                <c:pt idx="0">
                  <c:v>14765630316997</c:v>
                </c:pt>
                <c:pt idx="1">
                  <c:v>1352492029277</c:v>
                </c:pt>
                <c:pt idx="2">
                  <c:v>115863656220</c:v>
                </c:pt>
                <c:pt idx="3">
                  <c:v>3226148114657</c:v>
                </c:pt>
                <c:pt idx="4">
                  <c:v>88464403300</c:v>
                </c:pt>
                <c:pt idx="5">
                  <c:v>961342017929</c:v>
                </c:pt>
                <c:pt idx="6">
                  <c:v>620702827820</c:v>
                </c:pt>
              </c:numCache>
            </c:numRef>
          </c:val>
          <c:extLst>
            <c:ext xmlns:c16="http://schemas.microsoft.com/office/drawing/2014/chart" uri="{C3380CC4-5D6E-409C-BE32-E72D297353CC}">
              <c16:uniqueId val="{0000000E-0033-44A9-9510-090C06808A7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1987033644010592E-2"/>
          <c:y val="4.444794766038139E-2"/>
          <c:w val="0.80667222314700193"/>
          <c:h val="0.1714747977793716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sz="1000"/>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07/relationships/hdphoto" Target="../media/hdphoto1.wdp"/><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26.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99.svg"/><Relationship Id="rId1" Type="http://schemas.openxmlformats.org/officeDocument/2006/relationships/image" Target="../media/image17.png"/><Relationship Id="rId6" Type="http://schemas.openxmlformats.org/officeDocument/2006/relationships/image" Target="../media/image103.svg"/><Relationship Id="rId5" Type="http://schemas.openxmlformats.org/officeDocument/2006/relationships/image" Target="../media/image19.png"/><Relationship Id="rId4" Type="http://schemas.openxmlformats.org/officeDocument/2006/relationships/image" Target="../media/image10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07/relationships/hdphoto" Target="../media/hdphoto1.wdp"/><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26.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99.svg"/><Relationship Id="rId1" Type="http://schemas.openxmlformats.org/officeDocument/2006/relationships/image" Target="../media/image17.png"/><Relationship Id="rId6" Type="http://schemas.openxmlformats.org/officeDocument/2006/relationships/image" Target="../media/image103.svg"/><Relationship Id="rId5" Type="http://schemas.openxmlformats.org/officeDocument/2006/relationships/image" Target="../media/image19.png"/><Relationship Id="rId4" Type="http://schemas.openxmlformats.org/officeDocument/2006/relationships/image" Target="../media/image101.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997FF-EF5A-4FBB-98C5-CA33330AA69C}" type="doc">
      <dgm:prSet loTypeId="urn:microsoft.com/office/officeart/2005/8/layout/vList3" loCatId="picture" qsTypeId="urn:microsoft.com/office/officeart/2005/8/quickstyle/simple4" qsCatId="simple" csTypeId="urn:microsoft.com/office/officeart/2005/8/colors/accent1_1" csCatId="accent1" phldr="1"/>
      <dgm:spPr/>
      <dgm:t>
        <a:bodyPr/>
        <a:lstStyle/>
        <a:p>
          <a:endParaRPr lang="es-ES"/>
        </a:p>
      </dgm:t>
    </dgm:pt>
    <dgm:pt modelId="{128E51A0-FEA1-43BC-8741-99C27619E079}">
      <dgm:prSet/>
      <dgm:spPr>
        <a:xfrm rot="10800000">
          <a:off x="2131591" y="3351"/>
          <a:ext cx="6505887" cy="1971562"/>
        </a:xfrm>
        <a:prstGeom prst="homePlate">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dgm:spPr>
      <dgm:t>
        <a:bodyPr/>
        <a:lstStyle/>
        <a:p>
          <a:pPr rtl="0"/>
          <a:r>
            <a:rPr lang="es-MX" dirty="0" smtClean="0">
              <a:solidFill>
                <a:srgbClr val="065280">
                  <a:hueOff val="0"/>
                  <a:satOff val="0"/>
                  <a:lumOff val="0"/>
                  <a:alphaOff val="0"/>
                </a:srgbClr>
              </a:solidFill>
              <a:latin typeface="Calibri" panose="020F0502020204030204"/>
              <a:ea typeface="+mn-ea"/>
              <a:cs typeface="+mn-cs"/>
            </a:rPr>
            <a:t>La promoción de la mejora normativa y de la gestión pública en el ámbito de las materias de la hacienda pública de los tres niveles de gobierno, como una actividad permanente de la administración, es una tarea que permite fortalecer los espacios del control interno institucional. </a:t>
          </a:r>
          <a:endParaRPr lang="es-MX" dirty="0">
            <a:solidFill>
              <a:srgbClr val="065280">
                <a:hueOff val="0"/>
                <a:satOff val="0"/>
                <a:lumOff val="0"/>
                <a:alphaOff val="0"/>
              </a:srgbClr>
            </a:solidFill>
            <a:latin typeface="Calibri" panose="020F0502020204030204"/>
            <a:ea typeface="+mn-ea"/>
            <a:cs typeface="+mn-cs"/>
          </a:endParaRPr>
        </a:p>
      </dgm:t>
    </dgm:pt>
    <dgm:pt modelId="{C81D5A34-F1D4-4D85-9B97-33A7DD745A03}" type="parTrans" cxnId="{4D099530-681B-4DCD-B285-32BC2D204C1C}">
      <dgm:prSet/>
      <dgm:spPr/>
      <dgm:t>
        <a:bodyPr/>
        <a:lstStyle/>
        <a:p>
          <a:endParaRPr lang="es-ES"/>
        </a:p>
      </dgm:t>
    </dgm:pt>
    <dgm:pt modelId="{14256F76-B959-4A77-8E9B-F06F45A27C14}" type="sibTrans" cxnId="{4D099530-681B-4DCD-B285-32BC2D204C1C}">
      <dgm:prSet/>
      <dgm:spPr/>
      <dgm:t>
        <a:bodyPr/>
        <a:lstStyle/>
        <a:p>
          <a:endParaRPr lang="es-ES"/>
        </a:p>
      </dgm:t>
    </dgm:pt>
    <dgm:pt modelId="{48A9FD20-5015-412F-8FDD-CD9A9B3E27CD}">
      <dgm:prSet/>
      <dgm:spPr>
        <a:xfrm rot="10800000">
          <a:off x="2131591" y="2563439"/>
          <a:ext cx="6505887" cy="1971562"/>
        </a:xfrm>
        <a:prstGeom prst="homePlate">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dgm:spPr>
      <dgm:t>
        <a:bodyPr/>
        <a:lstStyle/>
        <a:p>
          <a:pPr rtl="0"/>
          <a:r>
            <a:rPr lang="es-MX" smtClean="0">
              <a:solidFill>
                <a:srgbClr val="065280">
                  <a:hueOff val="0"/>
                  <a:satOff val="0"/>
                  <a:lumOff val="0"/>
                  <a:alphaOff val="0"/>
                </a:srgbClr>
              </a:solidFill>
              <a:latin typeface="Calibri" panose="020F0502020204030204"/>
              <a:ea typeface="+mn-ea"/>
              <a:cs typeface="+mn-cs"/>
            </a:rPr>
            <a:t>Lo anterior presume identificar y evaluar los riesgos que pueden afectar el logro de las metas y de los objetivos planteados y por consecuencia, la disminución de la comisión de responsabilidades administrativas de los servidores públicos.</a:t>
          </a:r>
          <a:endParaRPr lang="es-MX">
            <a:solidFill>
              <a:srgbClr val="065280">
                <a:hueOff val="0"/>
                <a:satOff val="0"/>
                <a:lumOff val="0"/>
                <a:alphaOff val="0"/>
              </a:srgbClr>
            </a:solidFill>
            <a:latin typeface="Calibri" panose="020F0502020204030204"/>
            <a:ea typeface="+mn-ea"/>
            <a:cs typeface="+mn-cs"/>
          </a:endParaRPr>
        </a:p>
      </dgm:t>
    </dgm:pt>
    <dgm:pt modelId="{DBAD8A99-348D-41BE-BB64-C704665D7104}" type="parTrans" cxnId="{AB5A17F1-00C2-4405-B029-C68AA4D8B6F6}">
      <dgm:prSet/>
      <dgm:spPr/>
      <dgm:t>
        <a:bodyPr/>
        <a:lstStyle/>
        <a:p>
          <a:endParaRPr lang="es-ES"/>
        </a:p>
      </dgm:t>
    </dgm:pt>
    <dgm:pt modelId="{7EBF825B-4AEB-4A86-B588-C6AE2F71A3AE}" type="sibTrans" cxnId="{AB5A17F1-00C2-4405-B029-C68AA4D8B6F6}">
      <dgm:prSet/>
      <dgm:spPr/>
      <dgm:t>
        <a:bodyPr/>
        <a:lstStyle/>
        <a:p>
          <a:endParaRPr lang="es-ES"/>
        </a:p>
      </dgm:t>
    </dgm:pt>
    <dgm:pt modelId="{043629F0-6151-4370-9482-3B5EAAF07A1F}" type="pres">
      <dgm:prSet presAssocID="{DFE997FF-EF5A-4FBB-98C5-CA33330AA69C}" presName="linearFlow" presStyleCnt="0">
        <dgm:presLayoutVars>
          <dgm:dir/>
          <dgm:resizeHandles val="exact"/>
        </dgm:presLayoutVars>
      </dgm:prSet>
      <dgm:spPr/>
      <dgm:t>
        <a:bodyPr/>
        <a:lstStyle/>
        <a:p>
          <a:endParaRPr lang="es-ES"/>
        </a:p>
      </dgm:t>
    </dgm:pt>
    <dgm:pt modelId="{39CDF624-2BA1-4482-A1A4-CE9E7A208D5A}" type="pres">
      <dgm:prSet presAssocID="{128E51A0-FEA1-43BC-8741-99C27619E079}" presName="composite" presStyleCnt="0"/>
      <dgm:spPr/>
    </dgm:pt>
    <dgm:pt modelId="{5B6F3646-7E7A-42EF-BD97-A5DF8F8E5B72}" type="pres">
      <dgm:prSet presAssocID="{128E51A0-FEA1-43BC-8741-99C27619E079}" presName="imgShp" presStyleLbl="fgImgPlace1" presStyleIdx="0" presStyleCnt="2"/>
      <dgm:spPr>
        <a:xfrm>
          <a:off x="1145810" y="3351"/>
          <a:ext cx="1971562" cy="1971562"/>
        </a:xfrm>
        <a:prstGeom prst="flowChartProcess">
          <a:avLst/>
        </a:prstGeom>
        <a:blipFill rotWithShape="1">
          <a:blip xmlns:r="http://schemas.openxmlformats.org/officeDocument/2006/relationships" r:embed="rId1">
            <a:duotone>
              <a:prstClr val="black"/>
              <a:schemeClr val="accent1">
                <a:tint val="45000"/>
                <a:satMod val="400000"/>
              </a:schemeClr>
            </a:duotone>
            <a:extLst>
              <a:ext uri="{BEBA8EAE-BF5A-486C-A8C5-ECC9F3942E4B}">
                <a14:imgProps xmlns:a14="http://schemas.microsoft.com/office/drawing/2010/main">
                  <a14:imgLayer r:embed="rId2">
                    <a14:imgEffect>
                      <a14:sharpenSoften amount="50000"/>
                    </a14:imgEffect>
                  </a14:imgLayer>
                </a14:imgProps>
              </a:ext>
            </a:extLst>
          </a:blip>
          <a:stretch>
            <a:fillRect/>
          </a:stretch>
        </a:blipFill>
        <a:ln>
          <a:noFill/>
        </a:ln>
        <a:effectLst/>
      </dgm:spPr>
    </dgm:pt>
    <dgm:pt modelId="{7B5F3E86-6D72-4BB4-8E01-BE7861019D13}" type="pres">
      <dgm:prSet presAssocID="{128E51A0-FEA1-43BC-8741-99C27619E079}" presName="txShp" presStyleLbl="node1" presStyleIdx="0" presStyleCnt="2">
        <dgm:presLayoutVars>
          <dgm:bulletEnabled val="1"/>
        </dgm:presLayoutVars>
      </dgm:prSet>
      <dgm:spPr/>
      <dgm:t>
        <a:bodyPr/>
        <a:lstStyle/>
        <a:p>
          <a:endParaRPr lang="es-ES"/>
        </a:p>
      </dgm:t>
    </dgm:pt>
    <dgm:pt modelId="{867A370F-682E-44A4-8BB6-8BAAE090A778}" type="pres">
      <dgm:prSet presAssocID="{14256F76-B959-4A77-8E9B-F06F45A27C14}" presName="spacing" presStyleCnt="0"/>
      <dgm:spPr/>
    </dgm:pt>
    <dgm:pt modelId="{D29D80AA-3E9C-45C9-85EA-0DA58AC323A3}" type="pres">
      <dgm:prSet presAssocID="{48A9FD20-5015-412F-8FDD-CD9A9B3E27CD}" presName="composite" presStyleCnt="0"/>
      <dgm:spPr/>
    </dgm:pt>
    <dgm:pt modelId="{A7F46E28-5B0A-4092-8406-83B54735CBC1}" type="pres">
      <dgm:prSet presAssocID="{48A9FD20-5015-412F-8FDD-CD9A9B3E27CD}" presName="imgShp" presStyleLbl="fgImgPlace1" presStyleIdx="1" presStyleCnt="2"/>
      <dgm:spPr>
        <a:xfrm>
          <a:off x="1145810" y="2563439"/>
          <a:ext cx="1971562" cy="1971562"/>
        </a:xfrm>
        <a:prstGeom prst="flowChartProcess">
          <a:avLst/>
        </a:prstGeom>
        <a:blipFill rotWithShape="1">
          <a:blip xmlns:r="http://schemas.openxmlformats.org/officeDocument/2006/relationships" r:embed="rId3"/>
          <a:stretch>
            <a:fillRect/>
          </a:stretch>
        </a:blipFill>
        <a:ln>
          <a:noFill/>
        </a:ln>
        <a:effectLst/>
      </dgm:spPr>
    </dgm:pt>
    <dgm:pt modelId="{580D8FFD-820A-4B04-BB0A-D132BEB2A460}" type="pres">
      <dgm:prSet presAssocID="{48A9FD20-5015-412F-8FDD-CD9A9B3E27CD}" presName="txShp" presStyleLbl="node1" presStyleIdx="1" presStyleCnt="2">
        <dgm:presLayoutVars>
          <dgm:bulletEnabled val="1"/>
        </dgm:presLayoutVars>
      </dgm:prSet>
      <dgm:spPr/>
      <dgm:t>
        <a:bodyPr/>
        <a:lstStyle/>
        <a:p>
          <a:endParaRPr lang="es-ES"/>
        </a:p>
      </dgm:t>
    </dgm:pt>
  </dgm:ptLst>
  <dgm:cxnLst>
    <dgm:cxn modelId="{3BB598A0-3B0B-4B92-8EA3-EC54BF864D85}" type="presOf" srcId="{DFE997FF-EF5A-4FBB-98C5-CA33330AA69C}" destId="{043629F0-6151-4370-9482-3B5EAAF07A1F}" srcOrd="0" destOrd="0" presId="urn:microsoft.com/office/officeart/2005/8/layout/vList3"/>
    <dgm:cxn modelId="{ED74F3AE-E9DB-4CC8-8756-47050049529A}" type="presOf" srcId="{48A9FD20-5015-412F-8FDD-CD9A9B3E27CD}" destId="{580D8FFD-820A-4B04-BB0A-D132BEB2A460}" srcOrd="0" destOrd="0" presId="urn:microsoft.com/office/officeart/2005/8/layout/vList3"/>
    <dgm:cxn modelId="{0F34A951-DA95-4975-86A4-463B24852F76}" type="presOf" srcId="{128E51A0-FEA1-43BC-8741-99C27619E079}" destId="{7B5F3E86-6D72-4BB4-8E01-BE7861019D13}" srcOrd="0" destOrd="0" presId="urn:microsoft.com/office/officeart/2005/8/layout/vList3"/>
    <dgm:cxn modelId="{4D099530-681B-4DCD-B285-32BC2D204C1C}" srcId="{DFE997FF-EF5A-4FBB-98C5-CA33330AA69C}" destId="{128E51A0-FEA1-43BC-8741-99C27619E079}" srcOrd="0" destOrd="0" parTransId="{C81D5A34-F1D4-4D85-9B97-33A7DD745A03}" sibTransId="{14256F76-B959-4A77-8E9B-F06F45A27C14}"/>
    <dgm:cxn modelId="{AB5A17F1-00C2-4405-B029-C68AA4D8B6F6}" srcId="{DFE997FF-EF5A-4FBB-98C5-CA33330AA69C}" destId="{48A9FD20-5015-412F-8FDD-CD9A9B3E27CD}" srcOrd="1" destOrd="0" parTransId="{DBAD8A99-348D-41BE-BB64-C704665D7104}" sibTransId="{7EBF825B-4AEB-4A86-B588-C6AE2F71A3AE}"/>
    <dgm:cxn modelId="{59599F36-E336-4DC2-8ED6-07FE331DFD99}" type="presParOf" srcId="{043629F0-6151-4370-9482-3B5EAAF07A1F}" destId="{39CDF624-2BA1-4482-A1A4-CE9E7A208D5A}" srcOrd="0" destOrd="0" presId="urn:microsoft.com/office/officeart/2005/8/layout/vList3"/>
    <dgm:cxn modelId="{682DA21E-2E3C-4455-B9C3-EF32C7E4018B}" type="presParOf" srcId="{39CDF624-2BA1-4482-A1A4-CE9E7A208D5A}" destId="{5B6F3646-7E7A-42EF-BD97-A5DF8F8E5B72}" srcOrd="0" destOrd="0" presId="urn:microsoft.com/office/officeart/2005/8/layout/vList3"/>
    <dgm:cxn modelId="{44908471-F1F1-4649-99FB-FB061E3D1AB7}" type="presParOf" srcId="{39CDF624-2BA1-4482-A1A4-CE9E7A208D5A}" destId="{7B5F3E86-6D72-4BB4-8E01-BE7861019D13}" srcOrd="1" destOrd="0" presId="urn:microsoft.com/office/officeart/2005/8/layout/vList3"/>
    <dgm:cxn modelId="{DDD077D4-C9BE-4FBD-A32B-E9DDDF6398B9}" type="presParOf" srcId="{043629F0-6151-4370-9482-3B5EAAF07A1F}" destId="{867A370F-682E-44A4-8BB6-8BAAE090A778}" srcOrd="1" destOrd="0" presId="urn:microsoft.com/office/officeart/2005/8/layout/vList3"/>
    <dgm:cxn modelId="{CD381651-DDB1-4A0F-8227-610F1934F627}" type="presParOf" srcId="{043629F0-6151-4370-9482-3B5EAAF07A1F}" destId="{D29D80AA-3E9C-45C9-85EA-0DA58AC323A3}" srcOrd="2" destOrd="0" presId="urn:microsoft.com/office/officeart/2005/8/layout/vList3"/>
    <dgm:cxn modelId="{8B45465D-7B0A-40B6-8213-5B43634CCBA0}" type="presParOf" srcId="{D29D80AA-3E9C-45C9-85EA-0DA58AC323A3}" destId="{A7F46E28-5B0A-4092-8406-83B54735CBC1}" srcOrd="0" destOrd="0" presId="urn:microsoft.com/office/officeart/2005/8/layout/vList3"/>
    <dgm:cxn modelId="{9F4C200B-C640-42BE-B3B9-F10C3C878BAE}" type="presParOf" srcId="{D29D80AA-3E9C-45C9-85EA-0DA58AC323A3}" destId="{580D8FFD-820A-4B04-BB0A-D132BEB2A46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89257C-E035-4640-A434-2A93145736D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ES"/>
        </a:p>
      </dgm:t>
    </dgm:pt>
    <dgm:pt modelId="{B5133CB7-1618-4437-B144-71591646B4CB}">
      <dgm:prSet/>
      <dgm:spPr/>
      <dgm:t>
        <a:bodyPr/>
        <a:lstStyle/>
        <a:p>
          <a:pPr algn="just" rtl="0"/>
          <a:r>
            <a:rPr lang="es-MX" dirty="0" smtClean="0"/>
            <a:t>La propia LGRA, establece la creación de mecanismos generales de prevención de faltas administrativas y hechos de corrupción, donde los Órganos internos de control, </a:t>
          </a:r>
          <a:r>
            <a:rPr lang="es-MX" b="1" dirty="0" smtClean="0"/>
            <a:t>previo</a:t>
          </a:r>
          <a:r>
            <a:rPr lang="es-MX" dirty="0" smtClean="0"/>
            <a:t> </a:t>
          </a:r>
          <a:r>
            <a:rPr lang="es-MX" b="1" dirty="0" smtClean="0"/>
            <a:t>diagnóstico</a:t>
          </a:r>
          <a:r>
            <a:rPr lang="es-MX" dirty="0" smtClean="0"/>
            <a:t>, podrán implementar </a:t>
          </a:r>
          <a:r>
            <a:rPr lang="es-MX" b="1" dirty="0" smtClean="0"/>
            <a:t>acciones</a:t>
          </a:r>
          <a:r>
            <a:rPr lang="es-MX" dirty="0" smtClean="0"/>
            <a:t> para orientar el criterio que en situaciones específicas deberán observar los Servidores Públicos en el desempeño de sus empleos, cargos o comisiones.</a:t>
          </a:r>
          <a:endParaRPr lang="es-MX" dirty="0"/>
        </a:p>
      </dgm:t>
    </dgm:pt>
    <dgm:pt modelId="{67B3D4AB-D210-4FEF-852E-7A10A508AFFC}" type="parTrans" cxnId="{DFF963B3-4782-415C-98BD-ADF88357154C}">
      <dgm:prSet/>
      <dgm:spPr/>
      <dgm:t>
        <a:bodyPr/>
        <a:lstStyle/>
        <a:p>
          <a:endParaRPr lang="es-ES"/>
        </a:p>
      </dgm:t>
    </dgm:pt>
    <dgm:pt modelId="{70024030-E334-4D17-AE83-96C65606EA58}" type="sibTrans" cxnId="{DFF963B3-4782-415C-98BD-ADF88357154C}">
      <dgm:prSet/>
      <dgm:spPr/>
      <dgm:t>
        <a:bodyPr/>
        <a:lstStyle/>
        <a:p>
          <a:endParaRPr lang="es-ES"/>
        </a:p>
      </dgm:t>
    </dgm:pt>
    <dgm:pt modelId="{CE318676-4ABB-4FEF-A57B-F86448B14B7D}">
      <dgm:prSet/>
      <dgm:spPr/>
      <dgm:t>
        <a:bodyPr/>
        <a:lstStyle/>
        <a:p>
          <a:pPr algn="just" rtl="0"/>
          <a:r>
            <a:rPr lang="es-MX" dirty="0" smtClean="0"/>
            <a:t>Asimismo, deberán evaluar anualmente el resultado de las acciones específicas que hayan implementado y proponer, en su caso, las modificaciones que resulten procedentes. </a:t>
          </a:r>
          <a:endParaRPr lang="es-MX" dirty="0"/>
        </a:p>
      </dgm:t>
    </dgm:pt>
    <dgm:pt modelId="{30C48C31-F7D9-4ABD-B921-3E3212DE4D9B}" type="parTrans" cxnId="{4FD67CFC-20C0-40A0-8DD8-0F0817809316}">
      <dgm:prSet/>
      <dgm:spPr/>
      <dgm:t>
        <a:bodyPr/>
        <a:lstStyle/>
        <a:p>
          <a:endParaRPr lang="es-ES"/>
        </a:p>
      </dgm:t>
    </dgm:pt>
    <dgm:pt modelId="{F827260A-F9BC-410C-BC15-670B046513BD}" type="sibTrans" cxnId="{4FD67CFC-20C0-40A0-8DD8-0F0817809316}">
      <dgm:prSet/>
      <dgm:spPr/>
      <dgm:t>
        <a:bodyPr/>
        <a:lstStyle/>
        <a:p>
          <a:endParaRPr lang="es-ES"/>
        </a:p>
      </dgm:t>
    </dgm:pt>
    <dgm:pt modelId="{ED5F1775-DEC6-4597-AF84-56D8BFBFBA28}" type="pres">
      <dgm:prSet presAssocID="{C989257C-E035-4640-A434-2A93145736D5}" presName="vert0" presStyleCnt="0">
        <dgm:presLayoutVars>
          <dgm:dir/>
          <dgm:animOne val="branch"/>
          <dgm:animLvl val="lvl"/>
        </dgm:presLayoutVars>
      </dgm:prSet>
      <dgm:spPr/>
      <dgm:t>
        <a:bodyPr/>
        <a:lstStyle/>
        <a:p>
          <a:endParaRPr lang="es-ES"/>
        </a:p>
      </dgm:t>
    </dgm:pt>
    <dgm:pt modelId="{5AF36AF3-941F-4399-881B-CA94DDD3064C}" type="pres">
      <dgm:prSet presAssocID="{B5133CB7-1618-4437-B144-71591646B4CB}" presName="thickLine" presStyleLbl="alignNode1" presStyleIdx="0" presStyleCnt="2"/>
      <dgm:spPr/>
    </dgm:pt>
    <dgm:pt modelId="{A365943E-CD10-4D05-AF64-C514A85F17A0}" type="pres">
      <dgm:prSet presAssocID="{B5133CB7-1618-4437-B144-71591646B4CB}" presName="horz1" presStyleCnt="0"/>
      <dgm:spPr/>
    </dgm:pt>
    <dgm:pt modelId="{959A2E9D-1242-48BD-9169-E3482F60AFC4}" type="pres">
      <dgm:prSet presAssocID="{B5133CB7-1618-4437-B144-71591646B4CB}" presName="tx1" presStyleLbl="revTx" presStyleIdx="0" presStyleCnt="2"/>
      <dgm:spPr/>
      <dgm:t>
        <a:bodyPr/>
        <a:lstStyle/>
        <a:p>
          <a:endParaRPr lang="es-ES"/>
        </a:p>
      </dgm:t>
    </dgm:pt>
    <dgm:pt modelId="{AE402820-ACC8-4227-B726-0DE87604D53D}" type="pres">
      <dgm:prSet presAssocID="{B5133CB7-1618-4437-B144-71591646B4CB}" presName="vert1" presStyleCnt="0"/>
      <dgm:spPr/>
    </dgm:pt>
    <dgm:pt modelId="{80F883F9-ED6A-44E1-B053-05ADF08A7A1E}" type="pres">
      <dgm:prSet presAssocID="{CE318676-4ABB-4FEF-A57B-F86448B14B7D}" presName="thickLine" presStyleLbl="alignNode1" presStyleIdx="1" presStyleCnt="2"/>
      <dgm:spPr/>
    </dgm:pt>
    <dgm:pt modelId="{A4A66A24-703A-4FBA-A4F9-19EAF1CDD4C1}" type="pres">
      <dgm:prSet presAssocID="{CE318676-4ABB-4FEF-A57B-F86448B14B7D}" presName="horz1" presStyleCnt="0"/>
      <dgm:spPr/>
    </dgm:pt>
    <dgm:pt modelId="{64961291-199B-4010-B6CA-4BBCFB4DC231}" type="pres">
      <dgm:prSet presAssocID="{CE318676-4ABB-4FEF-A57B-F86448B14B7D}" presName="tx1" presStyleLbl="revTx" presStyleIdx="1" presStyleCnt="2"/>
      <dgm:spPr/>
      <dgm:t>
        <a:bodyPr/>
        <a:lstStyle/>
        <a:p>
          <a:endParaRPr lang="es-ES"/>
        </a:p>
      </dgm:t>
    </dgm:pt>
    <dgm:pt modelId="{FE08A682-6C3F-4C79-9913-7CAAC0FAC243}" type="pres">
      <dgm:prSet presAssocID="{CE318676-4ABB-4FEF-A57B-F86448B14B7D}" presName="vert1" presStyleCnt="0"/>
      <dgm:spPr/>
    </dgm:pt>
  </dgm:ptLst>
  <dgm:cxnLst>
    <dgm:cxn modelId="{71988FE3-5ED8-42BA-9B42-6EC7C06DBCED}" type="presOf" srcId="{CE318676-4ABB-4FEF-A57B-F86448B14B7D}" destId="{64961291-199B-4010-B6CA-4BBCFB4DC231}" srcOrd="0" destOrd="0" presId="urn:microsoft.com/office/officeart/2008/layout/LinedList"/>
    <dgm:cxn modelId="{4FD67CFC-20C0-40A0-8DD8-0F0817809316}" srcId="{C989257C-E035-4640-A434-2A93145736D5}" destId="{CE318676-4ABB-4FEF-A57B-F86448B14B7D}" srcOrd="1" destOrd="0" parTransId="{30C48C31-F7D9-4ABD-B921-3E3212DE4D9B}" sibTransId="{F827260A-F9BC-410C-BC15-670B046513BD}"/>
    <dgm:cxn modelId="{AF5B59C0-49A0-487E-92E1-3FD2F776E92B}" type="presOf" srcId="{C989257C-E035-4640-A434-2A93145736D5}" destId="{ED5F1775-DEC6-4597-AF84-56D8BFBFBA28}" srcOrd="0" destOrd="0" presId="urn:microsoft.com/office/officeart/2008/layout/LinedList"/>
    <dgm:cxn modelId="{DFF963B3-4782-415C-98BD-ADF88357154C}" srcId="{C989257C-E035-4640-A434-2A93145736D5}" destId="{B5133CB7-1618-4437-B144-71591646B4CB}" srcOrd="0" destOrd="0" parTransId="{67B3D4AB-D210-4FEF-852E-7A10A508AFFC}" sibTransId="{70024030-E334-4D17-AE83-96C65606EA58}"/>
    <dgm:cxn modelId="{AC64D105-EC9A-48C0-8615-6545C6ABB7FE}" type="presOf" srcId="{B5133CB7-1618-4437-B144-71591646B4CB}" destId="{959A2E9D-1242-48BD-9169-E3482F60AFC4}" srcOrd="0" destOrd="0" presId="urn:microsoft.com/office/officeart/2008/layout/LinedList"/>
    <dgm:cxn modelId="{BCF2A7B9-0B1E-47B3-8F18-81935A95E96F}" type="presParOf" srcId="{ED5F1775-DEC6-4597-AF84-56D8BFBFBA28}" destId="{5AF36AF3-941F-4399-881B-CA94DDD3064C}" srcOrd="0" destOrd="0" presId="urn:microsoft.com/office/officeart/2008/layout/LinedList"/>
    <dgm:cxn modelId="{B870E4C8-8CDA-4CCE-B5BF-DE6B48C0C83D}" type="presParOf" srcId="{ED5F1775-DEC6-4597-AF84-56D8BFBFBA28}" destId="{A365943E-CD10-4D05-AF64-C514A85F17A0}" srcOrd="1" destOrd="0" presId="urn:microsoft.com/office/officeart/2008/layout/LinedList"/>
    <dgm:cxn modelId="{9C8D8DF3-A84E-4DC9-B738-458E098224F7}" type="presParOf" srcId="{A365943E-CD10-4D05-AF64-C514A85F17A0}" destId="{959A2E9D-1242-48BD-9169-E3482F60AFC4}" srcOrd="0" destOrd="0" presId="urn:microsoft.com/office/officeart/2008/layout/LinedList"/>
    <dgm:cxn modelId="{5290CBF8-21AA-4C78-9651-9E03226A7224}" type="presParOf" srcId="{A365943E-CD10-4D05-AF64-C514A85F17A0}" destId="{AE402820-ACC8-4227-B726-0DE87604D53D}" srcOrd="1" destOrd="0" presId="urn:microsoft.com/office/officeart/2008/layout/LinedList"/>
    <dgm:cxn modelId="{30CF1C6C-6D79-4637-92D3-B489286FA7A0}" type="presParOf" srcId="{ED5F1775-DEC6-4597-AF84-56D8BFBFBA28}" destId="{80F883F9-ED6A-44E1-B053-05ADF08A7A1E}" srcOrd="2" destOrd="0" presId="urn:microsoft.com/office/officeart/2008/layout/LinedList"/>
    <dgm:cxn modelId="{4E64D8C1-F09A-4D3F-8807-060948E1A68C}" type="presParOf" srcId="{ED5F1775-DEC6-4597-AF84-56D8BFBFBA28}" destId="{A4A66A24-703A-4FBA-A4F9-19EAF1CDD4C1}" srcOrd="3" destOrd="0" presId="urn:microsoft.com/office/officeart/2008/layout/LinedList"/>
    <dgm:cxn modelId="{9DBD4054-588F-4E0A-8862-2CABC2A08FA4}" type="presParOf" srcId="{A4A66A24-703A-4FBA-A4F9-19EAF1CDD4C1}" destId="{64961291-199B-4010-B6CA-4BBCFB4DC231}" srcOrd="0" destOrd="0" presId="urn:microsoft.com/office/officeart/2008/layout/LinedList"/>
    <dgm:cxn modelId="{36E944C5-A12A-4200-9865-0E6B8FFD8B54}" type="presParOf" srcId="{A4A66A24-703A-4FBA-A4F9-19EAF1CDD4C1}" destId="{FE08A682-6C3F-4C79-9913-7CAAC0FAC24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205CFB-F5CD-4B13-8ED3-4ACCE5B2B837}" type="doc">
      <dgm:prSet loTypeId="urn:microsoft.com/office/officeart/2005/8/layout/target2" loCatId="relationship" qsTypeId="urn:microsoft.com/office/officeart/2005/8/quickstyle/simple1" qsCatId="simple" csTypeId="urn:microsoft.com/office/officeart/2005/8/colors/accent0_2" csCatId="mainScheme" phldr="1"/>
      <dgm:spPr/>
      <dgm:t>
        <a:bodyPr/>
        <a:lstStyle/>
        <a:p>
          <a:endParaRPr lang="es-ES"/>
        </a:p>
      </dgm:t>
    </dgm:pt>
    <dgm:pt modelId="{5A650078-CB4D-4A2E-90A4-892E53AA72A1}">
      <dgm:prSet phldrT="[Texto]"/>
      <dgm:spPr/>
      <dgm:t>
        <a:bodyPr/>
        <a:lstStyle/>
        <a:p>
          <a:r>
            <a:rPr lang="es-MX" dirty="0" smtClean="0"/>
            <a:t>El control es una función que permite verificar, constatar, palpar y medir si la actividad, proceso, unidad, elemento o sistema, está o no cumpliendo y alcanzando los resultados que se esperan.</a:t>
          </a:r>
          <a:endParaRPr lang="es-ES" dirty="0"/>
        </a:p>
      </dgm:t>
    </dgm:pt>
    <dgm:pt modelId="{9F74E1B6-DDC0-4CD7-A809-C1EFC504A626}" type="parTrans" cxnId="{68218C85-42EB-457F-9D35-0DFDE9BDBBC7}">
      <dgm:prSet/>
      <dgm:spPr/>
      <dgm:t>
        <a:bodyPr/>
        <a:lstStyle/>
        <a:p>
          <a:endParaRPr lang="es-ES"/>
        </a:p>
      </dgm:t>
    </dgm:pt>
    <dgm:pt modelId="{0417B541-10DA-4A4C-8CA8-1BBC0035704F}" type="sibTrans" cxnId="{68218C85-42EB-457F-9D35-0DFDE9BDBBC7}">
      <dgm:prSet/>
      <dgm:spPr/>
      <dgm:t>
        <a:bodyPr/>
        <a:lstStyle/>
        <a:p>
          <a:endParaRPr lang="es-ES"/>
        </a:p>
      </dgm:t>
    </dgm:pt>
    <dgm:pt modelId="{8BE4F0A8-BC45-4540-B139-39F53576A499}">
      <dgm:prSet phldrT="[Texto]"/>
      <dgm:spPr/>
      <dgm:t>
        <a:bodyPr/>
        <a:lstStyle/>
        <a:p>
          <a:r>
            <a:rPr lang="es-MX" smtClean="0"/>
            <a:t>El Control Interno es el proceso que tiene como objetivo central</a:t>
          </a:r>
          <a:endParaRPr lang="es-ES" smtClean="0"/>
        </a:p>
        <a:p>
          <a:r>
            <a:rPr lang="es-MX" smtClean="0"/>
            <a:t>proporcionar un grado de seguridad razonable en la consecución de</a:t>
          </a:r>
          <a:endParaRPr lang="es-ES" smtClean="0"/>
        </a:p>
        <a:p>
          <a:r>
            <a:rPr lang="es-MX" smtClean="0"/>
            <a:t>los objetivos de la institución.</a:t>
          </a:r>
          <a:endParaRPr lang="es-ES" dirty="0"/>
        </a:p>
      </dgm:t>
    </dgm:pt>
    <dgm:pt modelId="{FC6E0B32-E7F7-4F0B-B3C1-307C5DFE63FE}" type="parTrans" cxnId="{F8CD8CEF-C6A9-4E70-B996-92118EE5D9DF}">
      <dgm:prSet/>
      <dgm:spPr/>
      <dgm:t>
        <a:bodyPr/>
        <a:lstStyle/>
        <a:p>
          <a:endParaRPr lang="es-ES"/>
        </a:p>
      </dgm:t>
    </dgm:pt>
    <dgm:pt modelId="{5AFCB862-2902-4360-923F-3FC78F5D5C25}" type="sibTrans" cxnId="{F8CD8CEF-C6A9-4E70-B996-92118EE5D9DF}">
      <dgm:prSet/>
      <dgm:spPr/>
      <dgm:t>
        <a:bodyPr/>
        <a:lstStyle/>
        <a:p>
          <a:endParaRPr lang="es-ES"/>
        </a:p>
      </dgm:t>
    </dgm:pt>
    <dgm:pt modelId="{F1150EA9-0D66-4760-BDBF-4BD1FD18C71B}">
      <dgm:prSet phldrT="[Texto]"/>
      <dgm:spPr/>
      <dgm:t>
        <a:bodyPr/>
        <a:lstStyle/>
        <a:p>
          <a:r>
            <a:rPr lang="es-MX" smtClean="0"/>
            <a:t>Define y alinea los objetivos y metas del Gobierno, </a:t>
          </a:r>
          <a:r>
            <a:rPr lang="es-ES" smtClean="0"/>
            <a:t>dependencias, entidades y unidades administrativas</a:t>
          </a:r>
          <a:endParaRPr lang="es-ES" dirty="0"/>
        </a:p>
      </dgm:t>
    </dgm:pt>
    <dgm:pt modelId="{90547E31-8A73-46B7-B831-B37B22288A8F}" type="parTrans" cxnId="{4242417F-44C7-4541-A87F-9D93885156E3}">
      <dgm:prSet/>
      <dgm:spPr/>
      <dgm:t>
        <a:bodyPr/>
        <a:lstStyle/>
        <a:p>
          <a:endParaRPr lang="es-ES"/>
        </a:p>
      </dgm:t>
    </dgm:pt>
    <dgm:pt modelId="{AC2E8F72-A6F1-41CE-8130-866090595139}" type="sibTrans" cxnId="{4242417F-44C7-4541-A87F-9D93885156E3}">
      <dgm:prSet/>
      <dgm:spPr/>
      <dgm:t>
        <a:bodyPr/>
        <a:lstStyle/>
        <a:p>
          <a:endParaRPr lang="es-ES"/>
        </a:p>
      </dgm:t>
    </dgm:pt>
    <dgm:pt modelId="{63B78CAF-2FB5-4DFB-8B6C-49D544504A4E}">
      <dgm:prSet/>
      <dgm:spPr/>
      <dgm:t>
        <a:bodyPr/>
        <a:lstStyle/>
        <a:p>
          <a:r>
            <a:rPr lang="es-MX" smtClean="0"/>
            <a:t>Promueve la constante mejora de la gestión gubernamental y</a:t>
          </a:r>
          <a:endParaRPr lang="es-ES" smtClean="0"/>
        </a:p>
        <a:p>
          <a:r>
            <a:rPr lang="es-MX" smtClean="0"/>
            <a:t>el cumplimiento de la normativa.</a:t>
          </a:r>
          <a:endParaRPr lang="es-ES" dirty="0"/>
        </a:p>
      </dgm:t>
    </dgm:pt>
    <dgm:pt modelId="{C51CB66D-601E-47E7-A9C7-396D52E76900}" type="parTrans" cxnId="{F7D5622D-0BC3-4CDB-BE14-21124B07DF94}">
      <dgm:prSet/>
      <dgm:spPr/>
      <dgm:t>
        <a:bodyPr/>
        <a:lstStyle/>
        <a:p>
          <a:endParaRPr lang="es-ES"/>
        </a:p>
      </dgm:t>
    </dgm:pt>
    <dgm:pt modelId="{B33396F9-68B9-484B-9CEC-024856081D2F}" type="sibTrans" cxnId="{F7D5622D-0BC3-4CDB-BE14-21124B07DF94}">
      <dgm:prSet/>
      <dgm:spPr/>
      <dgm:t>
        <a:bodyPr/>
        <a:lstStyle/>
        <a:p>
          <a:endParaRPr lang="es-ES"/>
        </a:p>
      </dgm:t>
    </dgm:pt>
    <dgm:pt modelId="{CD30495C-EACD-4DF1-8263-2EF5AC9B4FC6}">
      <dgm:prSet/>
      <dgm:spPr/>
      <dgm:t>
        <a:bodyPr/>
        <a:lstStyle/>
        <a:p>
          <a:r>
            <a:rPr lang="es-MX" smtClean="0"/>
            <a:t>Fortalece la correcta planeación y aplicación presupuestal.</a:t>
          </a:r>
          <a:endParaRPr lang="es-ES" dirty="0"/>
        </a:p>
      </dgm:t>
    </dgm:pt>
    <dgm:pt modelId="{6BCEEE11-7FA8-4AB6-8AE0-471FA9987CE0}" type="parTrans" cxnId="{62B7F043-EFAA-4D4D-8E16-8C8F55477551}">
      <dgm:prSet/>
      <dgm:spPr/>
      <dgm:t>
        <a:bodyPr/>
        <a:lstStyle/>
        <a:p>
          <a:endParaRPr lang="es-ES"/>
        </a:p>
      </dgm:t>
    </dgm:pt>
    <dgm:pt modelId="{E70BDB9C-CD7D-4770-AD01-11617202D98C}" type="sibTrans" cxnId="{62B7F043-EFAA-4D4D-8E16-8C8F55477551}">
      <dgm:prSet/>
      <dgm:spPr/>
      <dgm:t>
        <a:bodyPr/>
        <a:lstStyle/>
        <a:p>
          <a:endParaRPr lang="es-ES"/>
        </a:p>
      </dgm:t>
    </dgm:pt>
    <dgm:pt modelId="{58F615F9-401F-4403-8C0E-ABC2D9645124}">
      <dgm:prSet/>
      <dgm:spPr/>
      <dgm:t>
        <a:bodyPr/>
        <a:lstStyle/>
        <a:p>
          <a:r>
            <a:rPr lang="es-MX" smtClean="0"/>
            <a:t>Promueve la transparencia y rendición de cuentas.</a:t>
          </a:r>
          <a:endParaRPr lang="es-ES" dirty="0"/>
        </a:p>
      </dgm:t>
    </dgm:pt>
    <dgm:pt modelId="{C653B7F1-35F1-4A97-9885-0416425D7FBF}" type="parTrans" cxnId="{3C0C4970-00BC-47FE-B328-210C0611D0A2}">
      <dgm:prSet/>
      <dgm:spPr/>
      <dgm:t>
        <a:bodyPr/>
        <a:lstStyle/>
        <a:p>
          <a:endParaRPr lang="es-ES"/>
        </a:p>
      </dgm:t>
    </dgm:pt>
    <dgm:pt modelId="{A9BD08F4-BEED-48A5-B087-B928C66D54A3}" type="sibTrans" cxnId="{3C0C4970-00BC-47FE-B328-210C0611D0A2}">
      <dgm:prSet/>
      <dgm:spPr/>
      <dgm:t>
        <a:bodyPr/>
        <a:lstStyle/>
        <a:p>
          <a:endParaRPr lang="es-ES"/>
        </a:p>
      </dgm:t>
    </dgm:pt>
    <dgm:pt modelId="{F13CB9B3-BC45-4C26-887C-D89FE3596E55}" type="pres">
      <dgm:prSet presAssocID="{4D205CFB-F5CD-4B13-8ED3-4ACCE5B2B837}" presName="Name0" presStyleCnt="0">
        <dgm:presLayoutVars>
          <dgm:chMax val="3"/>
          <dgm:chPref val="1"/>
          <dgm:dir/>
          <dgm:animLvl val="lvl"/>
          <dgm:resizeHandles/>
        </dgm:presLayoutVars>
      </dgm:prSet>
      <dgm:spPr/>
      <dgm:t>
        <a:bodyPr/>
        <a:lstStyle/>
        <a:p>
          <a:endParaRPr lang="es-ES"/>
        </a:p>
      </dgm:t>
    </dgm:pt>
    <dgm:pt modelId="{C9F7CA12-01A2-4F3E-B556-0194FAA03E66}" type="pres">
      <dgm:prSet presAssocID="{4D205CFB-F5CD-4B13-8ED3-4ACCE5B2B837}" presName="outerBox" presStyleCnt="0"/>
      <dgm:spPr/>
    </dgm:pt>
    <dgm:pt modelId="{4609077C-47A0-4201-878E-A5128E80447E}" type="pres">
      <dgm:prSet presAssocID="{4D205CFB-F5CD-4B13-8ED3-4ACCE5B2B837}" presName="outerBoxParent" presStyleLbl="node1" presStyleIdx="0" presStyleCnt="1"/>
      <dgm:spPr/>
      <dgm:t>
        <a:bodyPr/>
        <a:lstStyle/>
        <a:p>
          <a:endParaRPr lang="es-ES"/>
        </a:p>
      </dgm:t>
    </dgm:pt>
    <dgm:pt modelId="{BF527B67-01B1-4BD3-B812-F817F808DD28}" type="pres">
      <dgm:prSet presAssocID="{4D205CFB-F5CD-4B13-8ED3-4ACCE5B2B837}" presName="outerBoxChildren" presStyleCnt="0"/>
      <dgm:spPr/>
    </dgm:pt>
    <dgm:pt modelId="{D736A350-8E9C-4093-A72A-441A33CF718D}" type="pres">
      <dgm:prSet presAssocID="{8BE4F0A8-BC45-4540-B139-39F53576A499}" presName="oChild" presStyleLbl="fgAcc1" presStyleIdx="0" presStyleCnt="3">
        <dgm:presLayoutVars>
          <dgm:bulletEnabled val="1"/>
        </dgm:presLayoutVars>
      </dgm:prSet>
      <dgm:spPr/>
      <dgm:t>
        <a:bodyPr/>
        <a:lstStyle/>
        <a:p>
          <a:endParaRPr lang="es-ES"/>
        </a:p>
      </dgm:t>
    </dgm:pt>
    <dgm:pt modelId="{E3D4C5AE-C97E-4CF9-B689-66B0205061CB}" type="pres">
      <dgm:prSet presAssocID="{5AFCB862-2902-4360-923F-3FC78F5D5C25}" presName="outerSibTrans" presStyleCnt="0"/>
      <dgm:spPr/>
    </dgm:pt>
    <dgm:pt modelId="{BC029F7E-A73A-43D6-9432-9E4FFF80F1F8}" type="pres">
      <dgm:prSet presAssocID="{F1150EA9-0D66-4760-BDBF-4BD1FD18C71B}" presName="oChild" presStyleLbl="fgAcc1" presStyleIdx="1" presStyleCnt="3">
        <dgm:presLayoutVars>
          <dgm:bulletEnabled val="1"/>
        </dgm:presLayoutVars>
      </dgm:prSet>
      <dgm:spPr/>
      <dgm:t>
        <a:bodyPr/>
        <a:lstStyle/>
        <a:p>
          <a:endParaRPr lang="es-ES"/>
        </a:p>
      </dgm:t>
    </dgm:pt>
    <dgm:pt modelId="{CD6E9A46-844D-41F5-A34D-711DC5A90CDD}" type="pres">
      <dgm:prSet presAssocID="{AC2E8F72-A6F1-41CE-8130-866090595139}" presName="outerSibTrans" presStyleCnt="0"/>
      <dgm:spPr/>
    </dgm:pt>
    <dgm:pt modelId="{1C1D4885-CE61-4C1E-A617-9285E1EF55AD}" type="pres">
      <dgm:prSet presAssocID="{63B78CAF-2FB5-4DFB-8B6C-49D544504A4E}" presName="oChild" presStyleLbl="fgAcc1" presStyleIdx="2" presStyleCnt="3">
        <dgm:presLayoutVars>
          <dgm:bulletEnabled val="1"/>
        </dgm:presLayoutVars>
      </dgm:prSet>
      <dgm:spPr/>
      <dgm:t>
        <a:bodyPr/>
        <a:lstStyle/>
        <a:p>
          <a:endParaRPr lang="es-ES"/>
        </a:p>
      </dgm:t>
    </dgm:pt>
  </dgm:ptLst>
  <dgm:cxnLst>
    <dgm:cxn modelId="{3C0C4970-00BC-47FE-B328-210C0611D0A2}" srcId="{63B78CAF-2FB5-4DFB-8B6C-49D544504A4E}" destId="{58F615F9-401F-4403-8C0E-ABC2D9645124}" srcOrd="1" destOrd="0" parTransId="{C653B7F1-35F1-4A97-9885-0416425D7FBF}" sibTransId="{A9BD08F4-BEED-48A5-B087-B928C66D54A3}"/>
    <dgm:cxn modelId="{62B7F043-EFAA-4D4D-8E16-8C8F55477551}" srcId="{63B78CAF-2FB5-4DFB-8B6C-49D544504A4E}" destId="{CD30495C-EACD-4DF1-8263-2EF5AC9B4FC6}" srcOrd="0" destOrd="0" parTransId="{6BCEEE11-7FA8-4AB6-8AE0-471FA9987CE0}" sibTransId="{E70BDB9C-CD7D-4770-AD01-11617202D98C}"/>
    <dgm:cxn modelId="{0EDD7117-B7DC-473C-80F3-8CD9B509CF97}" type="presOf" srcId="{CD30495C-EACD-4DF1-8263-2EF5AC9B4FC6}" destId="{1C1D4885-CE61-4C1E-A617-9285E1EF55AD}" srcOrd="0" destOrd="1" presId="urn:microsoft.com/office/officeart/2005/8/layout/target2"/>
    <dgm:cxn modelId="{5AE17D26-8AB6-4F20-8247-A4ED111524D4}" type="presOf" srcId="{F1150EA9-0D66-4760-BDBF-4BD1FD18C71B}" destId="{BC029F7E-A73A-43D6-9432-9E4FFF80F1F8}" srcOrd="0" destOrd="0" presId="urn:microsoft.com/office/officeart/2005/8/layout/target2"/>
    <dgm:cxn modelId="{68218C85-42EB-457F-9D35-0DFDE9BDBBC7}" srcId="{4D205CFB-F5CD-4B13-8ED3-4ACCE5B2B837}" destId="{5A650078-CB4D-4A2E-90A4-892E53AA72A1}" srcOrd="0" destOrd="0" parTransId="{9F74E1B6-DDC0-4CD7-A809-C1EFC504A626}" sibTransId="{0417B541-10DA-4A4C-8CA8-1BBC0035704F}"/>
    <dgm:cxn modelId="{A860D921-E775-4227-8680-D89F9339173E}" type="presOf" srcId="{63B78CAF-2FB5-4DFB-8B6C-49D544504A4E}" destId="{1C1D4885-CE61-4C1E-A617-9285E1EF55AD}" srcOrd="0" destOrd="0" presId="urn:microsoft.com/office/officeart/2005/8/layout/target2"/>
    <dgm:cxn modelId="{01C92747-0280-4781-96CE-48E90703CE5C}" type="presOf" srcId="{5A650078-CB4D-4A2E-90A4-892E53AA72A1}" destId="{4609077C-47A0-4201-878E-A5128E80447E}" srcOrd="0" destOrd="0" presId="urn:microsoft.com/office/officeart/2005/8/layout/target2"/>
    <dgm:cxn modelId="{F7D5622D-0BC3-4CDB-BE14-21124B07DF94}" srcId="{5A650078-CB4D-4A2E-90A4-892E53AA72A1}" destId="{63B78CAF-2FB5-4DFB-8B6C-49D544504A4E}" srcOrd="2" destOrd="0" parTransId="{C51CB66D-601E-47E7-A9C7-396D52E76900}" sibTransId="{B33396F9-68B9-484B-9CEC-024856081D2F}"/>
    <dgm:cxn modelId="{7AEBD3DD-B581-431A-9761-E53539AD146E}" type="presOf" srcId="{8BE4F0A8-BC45-4540-B139-39F53576A499}" destId="{D736A350-8E9C-4093-A72A-441A33CF718D}" srcOrd="0" destOrd="0" presId="urn:microsoft.com/office/officeart/2005/8/layout/target2"/>
    <dgm:cxn modelId="{A035BAE1-6453-4299-B36D-A29AD6C5873D}" type="presOf" srcId="{58F615F9-401F-4403-8C0E-ABC2D9645124}" destId="{1C1D4885-CE61-4C1E-A617-9285E1EF55AD}" srcOrd="0" destOrd="2" presId="urn:microsoft.com/office/officeart/2005/8/layout/target2"/>
    <dgm:cxn modelId="{4242417F-44C7-4541-A87F-9D93885156E3}" srcId="{5A650078-CB4D-4A2E-90A4-892E53AA72A1}" destId="{F1150EA9-0D66-4760-BDBF-4BD1FD18C71B}" srcOrd="1" destOrd="0" parTransId="{90547E31-8A73-46B7-B831-B37B22288A8F}" sibTransId="{AC2E8F72-A6F1-41CE-8130-866090595139}"/>
    <dgm:cxn modelId="{74F398A8-241A-4256-B063-F986725EA8EA}" type="presOf" srcId="{4D205CFB-F5CD-4B13-8ED3-4ACCE5B2B837}" destId="{F13CB9B3-BC45-4C26-887C-D89FE3596E55}" srcOrd="0" destOrd="0" presId="urn:microsoft.com/office/officeart/2005/8/layout/target2"/>
    <dgm:cxn modelId="{F8CD8CEF-C6A9-4E70-B996-92118EE5D9DF}" srcId="{5A650078-CB4D-4A2E-90A4-892E53AA72A1}" destId="{8BE4F0A8-BC45-4540-B139-39F53576A499}" srcOrd="0" destOrd="0" parTransId="{FC6E0B32-E7F7-4F0B-B3C1-307C5DFE63FE}" sibTransId="{5AFCB862-2902-4360-923F-3FC78F5D5C25}"/>
    <dgm:cxn modelId="{E3A6C097-0D80-4E1A-8D06-E4190BC7E9A6}" type="presParOf" srcId="{F13CB9B3-BC45-4C26-887C-D89FE3596E55}" destId="{C9F7CA12-01A2-4F3E-B556-0194FAA03E66}" srcOrd="0" destOrd="0" presId="urn:microsoft.com/office/officeart/2005/8/layout/target2"/>
    <dgm:cxn modelId="{C01F86A9-0F1E-46F1-910B-22EF09F041FB}" type="presParOf" srcId="{C9F7CA12-01A2-4F3E-B556-0194FAA03E66}" destId="{4609077C-47A0-4201-878E-A5128E80447E}" srcOrd="0" destOrd="0" presId="urn:microsoft.com/office/officeart/2005/8/layout/target2"/>
    <dgm:cxn modelId="{7EE06F62-95C2-43FA-BC5B-50FF4E14D319}" type="presParOf" srcId="{C9F7CA12-01A2-4F3E-B556-0194FAA03E66}" destId="{BF527B67-01B1-4BD3-B812-F817F808DD28}" srcOrd="1" destOrd="0" presId="urn:microsoft.com/office/officeart/2005/8/layout/target2"/>
    <dgm:cxn modelId="{1EA31978-A7B7-4453-BE08-626FE45336C0}" type="presParOf" srcId="{BF527B67-01B1-4BD3-B812-F817F808DD28}" destId="{D736A350-8E9C-4093-A72A-441A33CF718D}" srcOrd="0" destOrd="0" presId="urn:microsoft.com/office/officeart/2005/8/layout/target2"/>
    <dgm:cxn modelId="{44E451A1-420E-4413-BBF3-048895D864FA}" type="presParOf" srcId="{BF527B67-01B1-4BD3-B812-F817F808DD28}" destId="{E3D4C5AE-C97E-4CF9-B689-66B0205061CB}" srcOrd="1" destOrd="0" presId="urn:microsoft.com/office/officeart/2005/8/layout/target2"/>
    <dgm:cxn modelId="{04C7B28F-1142-41E8-8AAF-EF376470F891}" type="presParOf" srcId="{BF527B67-01B1-4BD3-B812-F817F808DD28}" destId="{BC029F7E-A73A-43D6-9432-9E4FFF80F1F8}" srcOrd="2" destOrd="0" presId="urn:microsoft.com/office/officeart/2005/8/layout/target2"/>
    <dgm:cxn modelId="{9BFC691A-31E5-4A38-972B-1332111CF3C0}" type="presParOf" srcId="{BF527B67-01B1-4BD3-B812-F817F808DD28}" destId="{CD6E9A46-844D-41F5-A34D-711DC5A90CDD}" srcOrd="3" destOrd="0" presId="urn:microsoft.com/office/officeart/2005/8/layout/target2"/>
    <dgm:cxn modelId="{9DFA9AEB-B54E-46AE-BCA1-FB8CD69EE87E}" type="presParOf" srcId="{BF527B67-01B1-4BD3-B812-F817F808DD28}" destId="{1C1D4885-CE61-4C1E-A617-9285E1EF55AD}"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C6134E-93F0-4361-B351-003FBF636134}" type="doc">
      <dgm:prSet loTypeId="urn:microsoft.com/office/officeart/2005/8/layout/vList6" loCatId="process" qsTypeId="urn:microsoft.com/office/officeart/2005/8/quickstyle/simple1" qsCatId="simple" csTypeId="urn:microsoft.com/office/officeart/2005/8/colors/accent5_4" csCatId="accent5" phldr="1"/>
      <dgm:spPr/>
    </dgm:pt>
    <dgm:pt modelId="{196D4654-B601-42A6-B593-7CF000EF58E1}">
      <dgm:prSet phldrT="[Texto]"/>
      <dgm:spPr/>
      <dgm:t>
        <a:bodyPr/>
        <a:lstStyle/>
        <a:p>
          <a:r>
            <a:rPr lang="es-ES" dirty="0" smtClean="0">
              <a:solidFill>
                <a:schemeClr val="tx1"/>
              </a:solidFill>
            </a:rPr>
            <a:t>Objetivos financieros (Información)</a:t>
          </a:r>
          <a:endParaRPr lang="es-ES" dirty="0">
            <a:solidFill>
              <a:schemeClr val="tx1"/>
            </a:solidFill>
          </a:endParaRPr>
        </a:p>
      </dgm:t>
    </dgm:pt>
    <dgm:pt modelId="{F13120B9-FEAF-41B2-AAD2-694598A32D75}" type="parTrans" cxnId="{AD0FB6FD-74E2-4C7D-9ED5-679A85181308}">
      <dgm:prSet/>
      <dgm:spPr/>
      <dgm:t>
        <a:bodyPr/>
        <a:lstStyle/>
        <a:p>
          <a:endParaRPr lang="es-ES">
            <a:solidFill>
              <a:schemeClr val="tx1"/>
            </a:solidFill>
          </a:endParaRPr>
        </a:p>
      </dgm:t>
    </dgm:pt>
    <dgm:pt modelId="{A35881D9-79A8-404D-95E6-B881E4723FCB}" type="sibTrans" cxnId="{AD0FB6FD-74E2-4C7D-9ED5-679A85181308}">
      <dgm:prSet/>
      <dgm:spPr/>
      <dgm:t>
        <a:bodyPr/>
        <a:lstStyle/>
        <a:p>
          <a:endParaRPr lang="es-ES">
            <a:solidFill>
              <a:schemeClr val="tx1"/>
            </a:solidFill>
          </a:endParaRPr>
        </a:p>
      </dgm:t>
    </dgm:pt>
    <dgm:pt modelId="{CE185E52-1015-4594-86B8-475C3351A2E4}">
      <dgm:prSet phldrT="[Texto]"/>
      <dgm:spPr/>
      <dgm:t>
        <a:bodyPr/>
        <a:lstStyle/>
        <a:p>
          <a:r>
            <a:rPr lang="es-ES" dirty="0" smtClean="0">
              <a:solidFill>
                <a:schemeClr val="tx1"/>
              </a:solidFill>
            </a:rPr>
            <a:t>De cumplimiento</a:t>
          </a:r>
          <a:endParaRPr lang="es-ES" dirty="0">
            <a:solidFill>
              <a:schemeClr val="tx1"/>
            </a:solidFill>
          </a:endParaRPr>
        </a:p>
      </dgm:t>
    </dgm:pt>
    <dgm:pt modelId="{9A12C663-FFC3-46BE-A63C-7AF0D74BD23D}" type="parTrans" cxnId="{A7D48126-F07D-4DEC-AA32-436EF9C25ED8}">
      <dgm:prSet/>
      <dgm:spPr/>
      <dgm:t>
        <a:bodyPr/>
        <a:lstStyle/>
        <a:p>
          <a:endParaRPr lang="es-ES">
            <a:solidFill>
              <a:schemeClr val="tx1"/>
            </a:solidFill>
          </a:endParaRPr>
        </a:p>
      </dgm:t>
    </dgm:pt>
    <dgm:pt modelId="{7B943BBC-3541-49BA-93E1-C637498CC113}" type="sibTrans" cxnId="{A7D48126-F07D-4DEC-AA32-436EF9C25ED8}">
      <dgm:prSet/>
      <dgm:spPr/>
      <dgm:t>
        <a:bodyPr/>
        <a:lstStyle/>
        <a:p>
          <a:endParaRPr lang="es-ES">
            <a:solidFill>
              <a:schemeClr val="tx1"/>
            </a:solidFill>
          </a:endParaRPr>
        </a:p>
      </dgm:t>
    </dgm:pt>
    <dgm:pt modelId="{18FCFEE7-961B-4041-8385-9B97F93DA591}">
      <dgm:prSet phldrT="[Texto]"/>
      <dgm:spPr/>
      <dgm:t>
        <a:bodyPr/>
        <a:lstStyle/>
        <a:p>
          <a:r>
            <a:rPr lang="es-ES" dirty="0" smtClean="0">
              <a:solidFill>
                <a:schemeClr val="tx1"/>
              </a:solidFill>
            </a:rPr>
            <a:t>Objetivos operacionales</a:t>
          </a:r>
          <a:endParaRPr lang="es-ES" dirty="0">
            <a:solidFill>
              <a:schemeClr val="tx1"/>
            </a:solidFill>
          </a:endParaRPr>
        </a:p>
      </dgm:t>
    </dgm:pt>
    <dgm:pt modelId="{0075656E-3E66-4F16-BE02-3A53BC65F330}" type="parTrans" cxnId="{08603E2D-3EDB-4800-83D2-FB66C4E72ED0}">
      <dgm:prSet/>
      <dgm:spPr/>
      <dgm:t>
        <a:bodyPr/>
        <a:lstStyle/>
        <a:p>
          <a:endParaRPr lang="es-ES">
            <a:solidFill>
              <a:schemeClr val="tx1"/>
            </a:solidFill>
          </a:endParaRPr>
        </a:p>
      </dgm:t>
    </dgm:pt>
    <dgm:pt modelId="{249ACA78-D3C1-402E-B724-CCD232138A52}" type="sibTrans" cxnId="{08603E2D-3EDB-4800-83D2-FB66C4E72ED0}">
      <dgm:prSet/>
      <dgm:spPr/>
      <dgm:t>
        <a:bodyPr/>
        <a:lstStyle/>
        <a:p>
          <a:endParaRPr lang="es-ES">
            <a:solidFill>
              <a:schemeClr val="tx1"/>
            </a:solidFill>
          </a:endParaRPr>
        </a:p>
      </dgm:t>
    </dgm:pt>
    <dgm:pt modelId="{EC3D6983-6237-451E-998F-E41B8DD8AEF1}">
      <dgm:prSet/>
      <dgm:spPr/>
      <dgm:t>
        <a:bodyPr/>
        <a:lstStyle/>
        <a:p>
          <a:r>
            <a:rPr lang="es-MX" dirty="0" smtClean="0">
              <a:solidFill>
                <a:schemeClr val="tx1"/>
              </a:solidFill>
            </a:rPr>
            <a:t>Eficacia en el logro de los objetivos institucionales, eficiencia en el uso y aplicación de los recursos y economía en las entradas necesarias para las operaciones y demás actividades</a:t>
          </a:r>
          <a:endParaRPr lang="es-ES" dirty="0">
            <a:solidFill>
              <a:schemeClr val="tx1"/>
            </a:solidFill>
          </a:endParaRPr>
        </a:p>
      </dgm:t>
    </dgm:pt>
    <dgm:pt modelId="{89C42CE5-6627-4097-9D29-79775B08F1FD}" type="parTrans" cxnId="{492D98B8-1761-490C-B0E0-513B1E47E4BC}">
      <dgm:prSet/>
      <dgm:spPr/>
      <dgm:t>
        <a:bodyPr/>
        <a:lstStyle/>
        <a:p>
          <a:endParaRPr lang="es-ES">
            <a:solidFill>
              <a:schemeClr val="tx1"/>
            </a:solidFill>
          </a:endParaRPr>
        </a:p>
      </dgm:t>
    </dgm:pt>
    <dgm:pt modelId="{864BAE1B-5E69-44F0-9392-F03F8008A34A}" type="sibTrans" cxnId="{492D98B8-1761-490C-B0E0-513B1E47E4BC}">
      <dgm:prSet/>
      <dgm:spPr/>
      <dgm:t>
        <a:bodyPr/>
        <a:lstStyle/>
        <a:p>
          <a:endParaRPr lang="es-ES">
            <a:solidFill>
              <a:schemeClr val="tx1"/>
            </a:solidFill>
          </a:endParaRPr>
        </a:p>
      </dgm:t>
    </dgm:pt>
    <dgm:pt modelId="{45752E15-72C5-42C9-B6D0-7ABE7E70A80A}">
      <dgm:prSet/>
      <dgm:spPr/>
      <dgm:t>
        <a:bodyPr/>
        <a:lstStyle/>
        <a:p>
          <a:r>
            <a:rPr lang="es-MX" dirty="0" smtClean="0">
              <a:solidFill>
                <a:schemeClr val="tx1"/>
              </a:solidFill>
            </a:rPr>
            <a:t> Confiabilidad de los informes internos </a:t>
          </a:r>
          <a:r>
            <a:rPr lang="es-ES" dirty="0" smtClean="0">
              <a:solidFill>
                <a:schemeClr val="tx1"/>
              </a:solidFill>
            </a:rPr>
            <a:t>y externos.</a:t>
          </a:r>
          <a:endParaRPr lang="es-ES" dirty="0">
            <a:solidFill>
              <a:schemeClr val="tx1"/>
            </a:solidFill>
          </a:endParaRPr>
        </a:p>
      </dgm:t>
    </dgm:pt>
    <dgm:pt modelId="{2EE13CBA-1343-40E7-A75D-7FD1066636BD}" type="parTrans" cxnId="{FE3A42F9-7431-45E9-9C33-6E9A87E34564}">
      <dgm:prSet/>
      <dgm:spPr/>
      <dgm:t>
        <a:bodyPr/>
        <a:lstStyle/>
        <a:p>
          <a:endParaRPr lang="es-ES">
            <a:solidFill>
              <a:schemeClr val="tx1"/>
            </a:solidFill>
          </a:endParaRPr>
        </a:p>
      </dgm:t>
    </dgm:pt>
    <dgm:pt modelId="{A661A94D-8988-44C8-B582-4D12D70DAF42}" type="sibTrans" cxnId="{FE3A42F9-7431-45E9-9C33-6E9A87E34564}">
      <dgm:prSet/>
      <dgm:spPr/>
      <dgm:t>
        <a:bodyPr/>
        <a:lstStyle/>
        <a:p>
          <a:endParaRPr lang="es-ES">
            <a:solidFill>
              <a:schemeClr val="tx1"/>
            </a:solidFill>
          </a:endParaRPr>
        </a:p>
      </dgm:t>
    </dgm:pt>
    <dgm:pt modelId="{00991C54-E42C-4923-9A62-C00FC85E7B9C}">
      <dgm:prSet/>
      <dgm:spPr/>
      <dgm:t>
        <a:bodyPr/>
        <a:lstStyle/>
        <a:p>
          <a:r>
            <a:rPr lang="es-MX" dirty="0" smtClean="0">
              <a:solidFill>
                <a:schemeClr val="tx1"/>
              </a:solidFill>
            </a:rPr>
            <a:t> Relativos a la recopilación y comunicación de la información necesaria para evaluar el desempeño de la institución en el logro de sus objetivos y programas, los cuales son la base para la toma de decisiones al respecto</a:t>
          </a:r>
          <a:endParaRPr lang="es-ES" dirty="0">
            <a:solidFill>
              <a:schemeClr val="tx1"/>
            </a:solidFill>
          </a:endParaRPr>
        </a:p>
      </dgm:t>
    </dgm:pt>
    <dgm:pt modelId="{5E5A32E5-1601-456B-8886-634A1F6CE5F0}" type="parTrans" cxnId="{587ED65E-6A40-4A84-BE9D-B021D6078423}">
      <dgm:prSet/>
      <dgm:spPr/>
      <dgm:t>
        <a:bodyPr/>
        <a:lstStyle/>
        <a:p>
          <a:endParaRPr lang="es-ES">
            <a:solidFill>
              <a:schemeClr val="tx1"/>
            </a:solidFill>
          </a:endParaRPr>
        </a:p>
      </dgm:t>
    </dgm:pt>
    <dgm:pt modelId="{A9FC2DF6-CB84-4240-8AEC-224CAFAAA200}" type="sibTrans" cxnId="{587ED65E-6A40-4A84-BE9D-B021D6078423}">
      <dgm:prSet/>
      <dgm:spPr/>
      <dgm:t>
        <a:bodyPr/>
        <a:lstStyle/>
        <a:p>
          <a:endParaRPr lang="es-ES">
            <a:solidFill>
              <a:schemeClr val="tx1"/>
            </a:solidFill>
          </a:endParaRPr>
        </a:p>
      </dgm:t>
    </dgm:pt>
    <dgm:pt modelId="{12242783-B7E1-46A4-99A1-E2D94D2C273E}">
      <dgm:prSet/>
      <dgm:spPr/>
      <dgm:t>
        <a:bodyPr/>
        <a:lstStyle/>
        <a:p>
          <a:r>
            <a:rPr lang="es-ES" dirty="0" smtClean="0">
              <a:solidFill>
                <a:schemeClr val="tx1"/>
              </a:solidFill>
            </a:rPr>
            <a:t>Apego a las disposiciones </a:t>
          </a:r>
          <a:r>
            <a:rPr lang="es-MX" dirty="0" smtClean="0">
              <a:solidFill>
                <a:schemeClr val="tx1"/>
              </a:solidFill>
            </a:rPr>
            <a:t>jurídicas y normativas aplicables, lo que incluye la salvaguarda de la legalidad, honradez, lealtad,</a:t>
          </a:r>
          <a:endParaRPr lang="es-ES" dirty="0">
            <a:solidFill>
              <a:schemeClr val="tx1"/>
            </a:solidFill>
          </a:endParaRPr>
        </a:p>
      </dgm:t>
    </dgm:pt>
    <dgm:pt modelId="{64B9C4D4-BB75-4009-BE9E-F81D16CD82D4}" type="parTrans" cxnId="{2A01A4C3-B714-4A3C-A16B-2D79AC5AE792}">
      <dgm:prSet/>
      <dgm:spPr/>
      <dgm:t>
        <a:bodyPr/>
        <a:lstStyle/>
        <a:p>
          <a:endParaRPr lang="es-ES">
            <a:solidFill>
              <a:schemeClr val="tx1"/>
            </a:solidFill>
          </a:endParaRPr>
        </a:p>
      </dgm:t>
    </dgm:pt>
    <dgm:pt modelId="{02316CDE-7792-42EE-A8BD-65D8CAF1F320}" type="sibTrans" cxnId="{2A01A4C3-B714-4A3C-A16B-2D79AC5AE792}">
      <dgm:prSet/>
      <dgm:spPr/>
      <dgm:t>
        <a:bodyPr/>
        <a:lstStyle/>
        <a:p>
          <a:endParaRPr lang="es-ES">
            <a:solidFill>
              <a:schemeClr val="tx1"/>
            </a:solidFill>
          </a:endParaRPr>
        </a:p>
      </dgm:t>
    </dgm:pt>
    <dgm:pt modelId="{E5402736-D106-4FBB-91C3-4EBB158C7991}">
      <dgm:prSet/>
      <dgm:spPr/>
      <dgm:t>
        <a:bodyPr/>
        <a:lstStyle/>
        <a:p>
          <a:r>
            <a:rPr lang="es-MX" dirty="0" smtClean="0">
              <a:solidFill>
                <a:schemeClr val="tx1"/>
              </a:solidFill>
            </a:rPr>
            <a:t>imparcialidad, eficiencia y prevención de la corrupción en el desempeño institucional.</a:t>
          </a:r>
          <a:endParaRPr lang="es-ES" dirty="0">
            <a:solidFill>
              <a:schemeClr val="tx1"/>
            </a:solidFill>
          </a:endParaRPr>
        </a:p>
      </dgm:t>
    </dgm:pt>
    <dgm:pt modelId="{71C3EB33-BBD1-4017-B4E2-A40474360CF3}" type="parTrans" cxnId="{9578CEC3-CA7A-4812-97D4-369714BB9F08}">
      <dgm:prSet/>
      <dgm:spPr/>
      <dgm:t>
        <a:bodyPr/>
        <a:lstStyle/>
        <a:p>
          <a:endParaRPr lang="es-ES">
            <a:solidFill>
              <a:schemeClr val="tx1"/>
            </a:solidFill>
          </a:endParaRPr>
        </a:p>
      </dgm:t>
    </dgm:pt>
    <dgm:pt modelId="{0BE67ADE-E7EF-4794-B6DE-9823DE41AB0E}" type="sibTrans" cxnId="{9578CEC3-CA7A-4812-97D4-369714BB9F08}">
      <dgm:prSet/>
      <dgm:spPr/>
      <dgm:t>
        <a:bodyPr/>
        <a:lstStyle/>
        <a:p>
          <a:endParaRPr lang="es-ES">
            <a:solidFill>
              <a:schemeClr val="tx1"/>
            </a:solidFill>
          </a:endParaRPr>
        </a:p>
      </dgm:t>
    </dgm:pt>
    <dgm:pt modelId="{1DB21F1E-1133-4A12-83F0-B6BDD2982E52}" type="pres">
      <dgm:prSet presAssocID="{AAC6134E-93F0-4361-B351-003FBF636134}" presName="Name0" presStyleCnt="0">
        <dgm:presLayoutVars>
          <dgm:dir/>
          <dgm:animLvl val="lvl"/>
          <dgm:resizeHandles/>
        </dgm:presLayoutVars>
      </dgm:prSet>
      <dgm:spPr/>
    </dgm:pt>
    <dgm:pt modelId="{DDC090CF-1E9F-4775-9FCE-5AF64D0499A4}" type="pres">
      <dgm:prSet presAssocID="{196D4654-B601-42A6-B593-7CF000EF58E1}" presName="linNode" presStyleCnt="0"/>
      <dgm:spPr/>
    </dgm:pt>
    <dgm:pt modelId="{D3304D80-4ABA-43AE-9A03-05A31599AFE6}" type="pres">
      <dgm:prSet presAssocID="{196D4654-B601-42A6-B593-7CF000EF58E1}" presName="parentShp" presStyleLbl="node1" presStyleIdx="0" presStyleCnt="3">
        <dgm:presLayoutVars>
          <dgm:bulletEnabled val="1"/>
        </dgm:presLayoutVars>
      </dgm:prSet>
      <dgm:spPr/>
      <dgm:t>
        <a:bodyPr/>
        <a:lstStyle/>
        <a:p>
          <a:endParaRPr lang="es-ES"/>
        </a:p>
      </dgm:t>
    </dgm:pt>
    <dgm:pt modelId="{2361706E-D60D-4C41-A07F-49963B87D557}" type="pres">
      <dgm:prSet presAssocID="{196D4654-B601-42A6-B593-7CF000EF58E1}" presName="childShp" presStyleLbl="bgAccFollowNode1" presStyleIdx="0" presStyleCnt="3">
        <dgm:presLayoutVars>
          <dgm:bulletEnabled val="1"/>
        </dgm:presLayoutVars>
      </dgm:prSet>
      <dgm:spPr/>
      <dgm:t>
        <a:bodyPr/>
        <a:lstStyle/>
        <a:p>
          <a:endParaRPr lang="es-ES"/>
        </a:p>
      </dgm:t>
    </dgm:pt>
    <dgm:pt modelId="{A3BF0228-458D-42C6-B424-F65B9537EDDA}" type="pres">
      <dgm:prSet presAssocID="{A35881D9-79A8-404D-95E6-B881E4723FCB}" presName="spacing" presStyleCnt="0"/>
      <dgm:spPr/>
    </dgm:pt>
    <dgm:pt modelId="{FCF84209-F12D-4D30-8AA4-F1D5A9C042BA}" type="pres">
      <dgm:prSet presAssocID="{CE185E52-1015-4594-86B8-475C3351A2E4}" presName="linNode" presStyleCnt="0"/>
      <dgm:spPr/>
    </dgm:pt>
    <dgm:pt modelId="{DD0CB511-FD16-4EA5-91C7-516414E5FDF9}" type="pres">
      <dgm:prSet presAssocID="{CE185E52-1015-4594-86B8-475C3351A2E4}" presName="parentShp" presStyleLbl="node1" presStyleIdx="1" presStyleCnt="3">
        <dgm:presLayoutVars>
          <dgm:bulletEnabled val="1"/>
        </dgm:presLayoutVars>
      </dgm:prSet>
      <dgm:spPr/>
      <dgm:t>
        <a:bodyPr/>
        <a:lstStyle/>
        <a:p>
          <a:endParaRPr lang="es-ES"/>
        </a:p>
      </dgm:t>
    </dgm:pt>
    <dgm:pt modelId="{EAF7DE13-4E47-40C5-9AB0-7A31BF74E482}" type="pres">
      <dgm:prSet presAssocID="{CE185E52-1015-4594-86B8-475C3351A2E4}" presName="childShp" presStyleLbl="bgAccFollowNode1" presStyleIdx="1" presStyleCnt="3">
        <dgm:presLayoutVars>
          <dgm:bulletEnabled val="1"/>
        </dgm:presLayoutVars>
      </dgm:prSet>
      <dgm:spPr/>
      <dgm:t>
        <a:bodyPr/>
        <a:lstStyle/>
        <a:p>
          <a:endParaRPr lang="es-ES"/>
        </a:p>
      </dgm:t>
    </dgm:pt>
    <dgm:pt modelId="{B2E4FE07-B990-4285-BD9C-BFEA91F215D9}" type="pres">
      <dgm:prSet presAssocID="{7B943BBC-3541-49BA-93E1-C637498CC113}" presName="spacing" presStyleCnt="0"/>
      <dgm:spPr/>
    </dgm:pt>
    <dgm:pt modelId="{649FA096-8B2E-43C2-B07F-ADC8301A23DE}" type="pres">
      <dgm:prSet presAssocID="{18FCFEE7-961B-4041-8385-9B97F93DA591}" presName="linNode" presStyleCnt="0"/>
      <dgm:spPr/>
    </dgm:pt>
    <dgm:pt modelId="{8E89B936-D0A8-4E1B-B57D-DC1C99B29058}" type="pres">
      <dgm:prSet presAssocID="{18FCFEE7-961B-4041-8385-9B97F93DA591}" presName="parentShp" presStyleLbl="node1" presStyleIdx="2" presStyleCnt="3">
        <dgm:presLayoutVars>
          <dgm:bulletEnabled val="1"/>
        </dgm:presLayoutVars>
      </dgm:prSet>
      <dgm:spPr/>
      <dgm:t>
        <a:bodyPr/>
        <a:lstStyle/>
        <a:p>
          <a:endParaRPr lang="es-ES"/>
        </a:p>
      </dgm:t>
    </dgm:pt>
    <dgm:pt modelId="{56A6B00A-D35F-479A-9617-B16C240CFA27}" type="pres">
      <dgm:prSet presAssocID="{18FCFEE7-961B-4041-8385-9B97F93DA591}" presName="childShp" presStyleLbl="bgAccFollowNode1" presStyleIdx="2" presStyleCnt="3">
        <dgm:presLayoutVars>
          <dgm:bulletEnabled val="1"/>
        </dgm:presLayoutVars>
      </dgm:prSet>
      <dgm:spPr/>
      <dgm:t>
        <a:bodyPr/>
        <a:lstStyle/>
        <a:p>
          <a:endParaRPr lang="es-ES"/>
        </a:p>
      </dgm:t>
    </dgm:pt>
  </dgm:ptLst>
  <dgm:cxnLst>
    <dgm:cxn modelId="{BF311909-80A2-4371-BA16-EA9CC416FF1A}" type="presOf" srcId="{CE185E52-1015-4594-86B8-475C3351A2E4}" destId="{DD0CB511-FD16-4EA5-91C7-516414E5FDF9}" srcOrd="0" destOrd="0" presId="urn:microsoft.com/office/officeart/2005/8/layout/vList6"/>
    <dgm:cxn modelId="{2A01A4C3-B714-4A3C-A16B-2D79AC5AE792}" srcId="{CE185E52-1015-4594-86B8-475C3351A2E4}" destId="{12242783-B7E1-46A4-99A1-E2D94D2C273E}" srcOrd="0" destOrd="0" parTransId="{64B9C4D4-BB75-4009-BE9E-F81D16CD82D4}" sibTransId="{02316CDE-7792-42EE-A8BD-65D8CAF1F320}"/>
    <dgm:cxn modelId="{553826CC-246F-4320-9643-83A3893F2A95}" type="presOf" srcId="{12242783-B7E1-46A4-99A1-E2D94D2C273E}" destId="{EAF7DE13-4E47-40C5-9AB0-7A31BF74E482}" srcOrd="0" destOrd="0" presId="urn:microsoft.com/office/officeart/2005/8/layout/vList6"/>
    <dgm:cxn modelId="{9578CEC3-CA7A-4812-97D4-369714BB9F08}" srcId="{CE185E52-1015-4594-86B8-475C3351A2E4}" destId="{E5402736-D106-4FBB-91C3-4EBB158C7991}" srcOrd="1" destOrd="0" parTransId="{71C3EB33-BBD1-4017-B4E2-A40474360CF3}" sibTransId="{0BE67ADE-E7EF-4794-B6DE-9823DE41AB0E}"/>
    <dgm:cxn modelId="{EFA866AB-248B-4144-AA8E-61162DE2C59B}" type="presOf" srcId="{45752E15-72C5-42C9-B6D0-7ABE7E70A80A}" destId="{2361706E-D60D-4C41-A07F-49963B87D557}" srcOrd="0" destOrd="0" presId="urn:microsoft.com/office/officeart/2005/8/layout/vList6"/>
    <dgm:cxn modelId="{F73C9F8D-EE0F-4B8B-964F-E84344912274}" type="presOf" srcId="{E5402736-D106-4FBB-91C3-4EBB158C7991}" destId="{EAF7DE13-4E47-40C5-9AB0-7A31BF74E482}" srcOrd="0" destOrd="1" presId="urn:microsoft.com/office/officeart/2005/8/layout/vList6"/>
    <dgm:cxn modelId="{A7D48126-F07D-4DEC-AA32-436EF9C25ED8}" srcId="{AAC6134E-93F0-4361-B351-003FBF636134}" destId="{CE185E52-1015-4594-86B8-475C3351A2E4}" srcOrd="1" destOrd="0" parTransId="{9A12C663-FFC3-46BE-A63C-7AF0D74BD23D}" sibTransId="{7B943BBC-3541-49BA-93E1-C637498CC113}"/>
    <dgm:cxn modelId="{B3093E7D-098F-4B75-9B6E-6F0877B942AE}" type="presOf" srcId="{196D4654-B601-42A6-B593-7CF000EF58E1}" destId="{D3304D80-4ABA-43AE-9A03-05A31599AFE6}" srcOrd="0" destOrd="0" presId="urn:microsoft.com/office/officeart/2005/8/layout/vList6"/>
    <dgm:cxn modelId="{587ED65E-6A40-4A84-BE9D-B021D6078423}" srcId="{196D4654-B601-42A6-B593-7CF000EF58E1}" destId="{00991C54-E42C-4923-9A62-C00FC85E7B9C}" srcOrd="1" destOrd="0" parTransId="{5E5A32E5-1601-456B-8886-634A1F6CE5F0}" sibTransId="{A9FC2DF6-CB84-4240-8AEC-224CAFAAA200}"/>
    <dgm:cxn modelId="{08603E2D-3EDB-4800-83D2-FB66C4E72ED0}" srcId="{AAC6134E-93F0-4361-B351-003FBF636134}" destId="{18FCFEE7-961B-4041-8385-9B97F93DA591}" srcOrd="2" destOrd="0" parTransId="{0075656E-3E66-4F16-BE02-3A53BC65F330}" sibTransId="{249ACA78-D3C1-402E-B724-CCD232138A52}"/>
    <dgm:cxn modelId="{AD0FB6FD-74E2-4C7D-9ED5-679A85181308}" srcId="{AAC6134E-93F0-4361-B351-003FBF636134}" destId="{196D4654-B601-42A6-B593-7CF000EF58E1}" srcOrd="0" destOrd="0" parTransId="{F13120B9-FEAF-41B2-AAD2-694598A32D75}" sibTransId="{A35881D9-79A8-404D-95E6-B881E4723FCB}"/>
    <dgm:cxn modelId="{C0612AE5-F5DC-4758-8138-890727A9CE59}" type="presOf" srcId="{AAC6134E-93F0-4361-B351-003FBF636134}" destId="{1DB21F1E-1133-4A12-83F0-B6BDD2982E52}" srcOrd="0" destOrd="0" presId="urn:microsoft.com/office/officeart/2005/8/layout/vList6"/>
    <dgm:cxn modelId="{EF4328A6-7481-4FFB-A7C6-D7B451EC3AE3}" type="presOf" srcId="{18FCFEE7-961B-4041-8385-9B97F93DA591}" destId="{8E89B936-D0A8-4E1B-B57D-DC1C99B29058}" srcOrd="0" destOrd="0" presId="urn:microsoft.com/office/officeart/2005/8/layout/vList6"/>
    <dgm:cxn modelId="{492D98B8-1761-490C-B0E0-513B1E47E4BC}" srcId="{18FCFEE7-961B-4041-8385-9B97F93DA591}" destId="{EC3D6983-6237-451E-998F-E41B8DD8AEF1}" srcOrd="0" destOrd="0" parTransId="{89C42CE5-6627-4097-9D29-79775B08F1FD}" sibTransId="{864BAE1B-5E69-44F0-9392-F03F8008A34A}"/>
    <dgm:cxn modelId="{1331D31B-EBB4-45CF-AF31-BD1591973B38}" type="presOf" srcId="{00991C54-E42C-4923-9A62-C00FC85E7B9C}" destId="{2361706E-D60D-4C41-A07F-49963B87D557}" srcOrd="0" destOrd="1" presId="urn:microsoft.com/office/officeart/2005/8/layout/vList6"/>
    <dgm:cxn modelId="{FE3A42F9-7431-45E9-9C33-6E9A87E34564}" srcId="{196D4654-B601-42A6-B593-7CF000EF58E1}" destId="{45752E15-72C5-42C9-B6D0-7ABE7E70A80A}" srcOrd="0" destOrd="0" parTransId="{2EE13CBA-1343-40E7-A75D-7FD1066636BD}" sibTransId="{A661A94D-8988-44C8-B582-4D12D70DAF42}"/>
    <dgm:cxn modelId="{5D7B4E3F-4766-4A87-BCB3-C41AD5FBBA4C}" type="presOf" srcId="{EC3D6983-6237-451E-998F-E41B8DD8AEF1}" destId="{56A6B00A-D35F-479A-9617-B16C240CFA27}" srcOrd="0" destOrd="0" presId="urn:microsoft.com/office/officeart/2005/8/layout/vList6"/>
    <dgm:cxn modelId="{1A5024AF-749E-415A-89CC-225D47CBACE1}" type="presParOf" srcId="{1DB21F1E-1133-4A12-83F0-B6BDD2982E52}" destId="{DDC090CF-1E9F-4775-9FCE-5AF64D0499A4}" srcOrd="0" destOrd="0" presId="urn:microsoft.com/office/officeart/2005/8/layout/vList6"/>
    <dgm:cxn modelId="{79405998-6273-4FA4-A658-81A29C0D38F9}" type="presParOf" srcId="{DDC090CF-1E9F-4775-9FCE-5AF64D0499A4}" destId="{D3304D80-4ABA-43AE-9A03-05A31599AFE6}" srcOrd="0" destOrd="0" presId="urn:microsoft.com/office/officeart/2005/8/layout/vList6"/>
    <dgm:cxn modelId="{CD323413-122C-4892-88E1-6EC5F77A5B88}" type="presParOf" srcId="{DDC090CF-1E9F-4775-9FCE-5AF64D0499A4}" destId="{2361706E-D60D-4C41-A07F-49963B87D557}" srcOrd="1" destOrd="0" presId="urn:microsoft.com/office/officeart/2005/8/layout/vList6"/>
    <dgm:cxn modelId="{5CC4C6A0-9F89-4310-9AB5-7794327556B1}" type="presParOf" srcId="{1DB21F1E-1133-4A12-83F0-B6BDD2982E52}" destId="{A3BF0228-458D-42C6-B424-F65B9537EDDA}" srcOrd="1" destOrd="0" presId="urn:microsoft.com/office/officeart/2005/8/layout/vList6"/>
    <dgm:cxn modelId="{BE5A361F-CB1D-499C-A564-36A70D68CCAD}" type="presParOf" srcId="{1DB21F1E-1133-4A12-83F0-B6BDD2982E52}" destId="{FCF84209-F12D-4D30-8AA4-F1D5A9C042BA}" srcOrd="2" destOrd="0" presId="urn:microsoft.com/office/officeart/2005/8/layout/vList6"/>
    <dgm:cxn modelId="{FAD92CE5-952D-45E4-8865-FD7F6289B2C1}" type="presParOf" srcId="{FCF84209-F12D-4D30-8AA4-F1D5A9C042BA}" destId="{DD0CB511-FD16-4EA5-91C7-516414E5FDF9}" srcOrd="0" destOrd="0" presId="urn:microsoft.com/office/officeart/2005/8/layout/vList6"/>
    <dgm:cxn modelId="{A1F01AEB-CCF9-4C15-B8C1-02F17DBA107F}" type="presParOf" srcId="{FCF84209-F12D-4D30-8AA4-F1D5A9C042BA}" destId="{EAF7DE13-4E47-40C5-9AB0-7A31BF74E482}" srcOrd="1" destOrd="0" presId="urn:microsoft.com/office/officeart/2005/8/layout/vList6"/>
    <dgm:cxn modelId="{35A641E9-953F-475E-A8E8-6F89E19C0EB9}" type="presParOf" srcId="{1DB21F1E-1133-4A12-83F0-B6BDD2982E52}" destId="{B2E4FE07-B990-4285-BD9C-BFEA91F215D9}" srcOrd="3" destOrd="0" presId="urn:microsoft.com/office/officeart/2005/8/layout/vList6"/>
    <dgm:cxn modelId="{72071383-E24C-4FE3-9901-C94CA9EAA7E9}" type="presParOf" srcId="{1DB21F1E-1133-4A12-83F0-B6BDD2982E52}" destId="{649FA096-8B2E-43C2-B07F-ADC8301A23DE}" srcOrd="4" destOrd="0" presId="urn:microsoft.com/office/officeart/2005/8/layout/vList6"/>
    <dgm:cxn modelId="{872414FA-9FE1-46DD-A8E2-6B5126CBB4D5}" type="presParOf" srcId="{649FA096-8B2E-43C2-B07F-ADC8301A23DE}" destId="{8E89B936-D0A8-4E1B-B57D-DC1C99B29058}" srcOrd="0" destOrd="0" presId="urn:microsoft.com/office/officeart/2005/8/layout/vList6"/>
    <dgm:cxn modelId="{F1D29BB6-FBA3-49D2-A396-56AB66144CD1}" type="presParOf" srcId="{649FA096-8B2E-43C2-B07F-ADC8301A23DE}" destId="{56A6B00A-D35F-479A-9617-B16C240CFA2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0D08C04-C99F-4079-A7E5-8B516AEBA76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21CB744F-8816-4610-B3DF-1A5AF60350C5}">
      <dgm:prSet/>
      <dgm:spPr/>
      <dgm:t>
        <a:bodyPr/>
        <a:lstStyle/>
        <a:p>
          <a:pPr rtl="0"/>
          <a:r>
            <a:rPr lang="es-ES" b="1" dirty="0" smtClean="0"/>
            <a:t>Ambiente de control</a:t>
          </a:r>
          <a:r>
            <a:rPr lang="es-ES" dirty="0" smtClean="0"/>
            <a:t>:</a:t>
          </a:r>
          <a:endParaRPr lang="es-MX" dirty="0"/>
        </a:p>
      </dgm:t>
    </dgm:pt>
    <dgm:pt modelId="{A10559A8-5F12-4ABC-8047-5371F7FC83FC}" type="parTrans" cxnId="{A34F14C9-91DC-4056-8411-C1AAFDA8AF83}">
      <dgm:prSet/>
      <dgm:spPr/>
      <dgm:t>
        <a:bodyPr/>
        <a:lstStyle/>
        <a:p>
          <a:endParaRPr lang="es-ES"/>
        </a:p>
      </dgm:t>
    </dgm:pt>
    <dgm:pt modelId="{87179575-5A45-4D0C-908B-D9A8DAFEF66A}" type="sibTrans" cxnId="{A34F14C9-91DC-4056-8411-C1AAFDA8AF83}">
      <dgm:prSet/>
      <dgm:spPr/>
      <dgm:t>
        <a:bodyPr/>
        <a:lstStyle/>
        <a:p>
          <a:endParaRPr lang="es-ES"/>
        </a:p>
      </dgm:t>
    </dgm:pt>
    <dgm:pt modelId="{BE68929F-A544-4531-9F4D-C64B0A6BE39E}">
      <dgm:prSet/>
      <dgm:spPr/>
      <dgm:t>
        <a:bodyPr/>
        <a:lstStyle/>
        <a:p>
          <a:pPr rtl="0"/>
          <a:r>
            <a:rPr lang="es-ES" b="1" dirty="0" smtClean="0"/>
            <a:t>Evaluación de riesgos</a:t>
          </a:r>
          <a:r>
            <a:rPr lang="es-ES" dirty="0" smtClean="0"/>
            <a:t>:</a:t>
          </a:r>
          <a:endParaRPr lang="es-MX" dirty="0"/>
        </a:p>
      </dgm:t>
    </dgm:pt>
    <dgm:pt modelId="{2F038A2E-EF8F-4AA0-BEBC-1B23055F7015}" type="parTrans" cxnId="{371A0ECC-0DE2-4814-8743-A34C2AFC0EAB}">
      <dgm:prSet/>
      <dgm:spPr/>
      <dgm:t>
        <a:bodyPr/>
        <a:lstStyle/>
        <a:p>
          <a:endParaRPr lang="es-ES"/>
        </a:p>
      </dgm:t>
    </dgm:pt>
    <dgm:pt modelId="{0FDA7AA5-52BE-4DC4-8B29-95FDA7AA6D94}" type="sibTrans" cxnId="{371A0ECC-0DE2-4814-8743-A34C2AFC0EAB}">
      <dgm:prSet/>
      <dgm:spPr/>
      <dgm:t>
        <a:bodyPr/>
        <a:lstStyle/>
        <a:p>
          <a:endParaRPr lang="es-ES"/>
        </a:p>
      </dgm:t>
    </dgm:pt>
    <dgm:pt modelId="{F0E0A966-0391-4790-B866-919A0A7D4FFA}">
      <dgm:prSet/>
      <dgm:spPr/>
      <dgm:t>
        <a:bodyPr/>
        <a:lstStyle/>
        <a:p>
          <a:pPr rtl="0"/>
          <a:r>
            <a:rPr lang="es-ES" b="1" dirty="0" smtClean="0"/>
            <a:t>Actividades de control</a:t>
          </a:r>
          <a:r>
            <a:rPr lang="es-ES" dirty="0" smtClean="0"/>
            <a:t>:</a:t>
          </a:r>
          <a:endParaRPr lang="es-MX" dirty="0"/>
        </a:p>
      </dgm:t>
    </dgm:pt>
    <dgm:pt modelId="{6CCF6E82-BAFD-4207-B8D0-D334ACA3D48F}" type="parTrans" cxnId="{90B5A7D1-4727-4E90-8510-57DA1584B303}">
      <dgm:prSet/>
      <dgm:spPr/>
      <dgm:t>
        <a:bodyPr/>
        <a:lstStyle/>
        <a:p>
          <a:endParaRPr lang="es-ES"/>
        </a:p>
      </dgm:t>
    </dgm:pt>
    <dgm:pt modelId="{63520D85-61E1-4ECA-953A-8E575819AB42}" type="sibTrans" cxnId="{90B5A7D1-4727-4E90-8510-57DA1584B303}">
      <dgm:prSet/>
      <dgm:spPr/>
      <dgm:t>
        <a:bodyPr/>
        <a:lstStyle/>
        <a:p>
          <a:endParaRPr lang="es-ES"/>
        </a:p>
      </dgm:t>
    </dgm:pt>
    <dgm:pt modelId="{D490AD1A-3F01-46DF-A3F7-BF6B7BFBACB7}">
      <dgm:prSet/>
      <dgm:spPr/>
      <dgm:t>
        <a:bodyPr/>
        <a:lstStyle/>
        <a:p>
          <a:pPr rtl="0"/>
          <a:r>
            <a:rPr lang="es-ES" b="1" dirty="0" smtClean="0"/>
            <a:t>Información y comunicación</a:t>
          </a:r>
          <a:r>
            <a:rPr lang="es-ES" dirty="0" smtClean="0"/>
            <a:t>:</a:t>
          </a:r>
          <a:endParaRPr lang="es-MX" dirty="0"/>
        </a:p>
      </dgm:t>
    </dgm:pt>
    <dgm:pt modelId="{DE3B1A5E-B18C-4E53-AA45-D39D57353477}" type="parTrans" cxnId="{3EB4757B-7A17-4852-9DE7-F02A28EC0364}">
      <dgm:prSet/>
      <dgm:spPr/>
      <dgm:t>
        <a:bodyPr/>
        <a:lstStyle/>
        <a:p>
          <a:endParaRPr lang="es-ES"/>
        </a:p>
      </dgm:t>
    </dgm:pt>
    <dgm:pt modelId="{2FC03AFE-7DBD-4589-B6F5-E6BBAB343995}" type="sibTrans" cxnId="{3EB4757B-7A17-4852-9DE7-F02A28EC0364}">
      <dgm:prSet/>
      <dgm:spPr/>
      <dgm:t>
        <a:bodyPr/>
        <a:lstStyle/>
        <a:p>
          <a:endParaRPr lang="es-ES"/>
        </a:p>
      </dgm:t>
    </dgm:pt>
    <dgm:pt modelId="{CF013C44-D33C-4B6B-BBD8-6047F10CE639}">
      <dgm:prSet/>
      <dgm:spPr/>
      <dgm:t>
        <a:bodyPr/>
        <a:lstStyle/>
        <a:p>
          <a:pPr rtl="0"/>
          <a:r>
            <a:rPr lang="es-ES" b="1" dirty="0" smtClean="0"/>
            <a:t>Supervisión y seguimiento</a:t>
          </a:r>
          <a:r>
            <a:rPr lang="es-ES" dirty="0" smtClean="0"/>
            <a:t>:</a:t>
          </a:r>
          <a:endParaRPr lang="es-MX" dirty="0"/>
        </a:p>
      </dgm:t>
    </dgm:pt>
    <dgm:pt modelId="{1ECAE6DE-236D-461C-931E-020B85736E4C}" type="parTrans" cxnId="{F3DF39BC-D959-4BC7-8D1E-64F88A6A5BE9}">
      <dgm:prSet/>
      <dgm:spPr/>
      <dgm:t>
        <a:bodyPr/>
        <a:lstStyle/>
        <a:p>
          <a:endParaRPr lang="es-ES"/>
        </a:p>
      </dgm:t>
    </dgm:pt>
    <dgm:pt modelId="{F9C37EE9-70A9-418C-83F1-B2EF586027B0}" type="sibTrans" cxnId="{F3DF39BC-D959-4BC7-8D1E-64F88A6A5BE9}">
      <dgm:prSet/>
      <dgm:spPr/>
      <dgm:t>
        <a:bodyPr/>
        <a:lstStyle/>
        <a:p>
          <a:endParaRPr lang="es-ES"/>
        </a:p>
      </dgm:t>
    </dgm:pt>
    <dgm:pt modelId="{E9FE8215-CA09-4170-BC0F-0E26F290FEDB}">
      <dgm:prSet/>
      <dgm:spPr/>
      <dgm:t>
        <a:bodyPr/>
        <a:lstStyle/>
        <a:p>
          <a:pPr rtl="0"/>
          <a:r>
            <a:rPr lang="es-ES" dirty="0" smtClean="0"/>
            <a:t>es la base del resto de los componentes y determina el funcionamiento de la organización. </a:t>
          </a:r>
          <a:endParaRPr lang="es-MX" dirty="0"/>
        </a:p>
      </dgm:t>
    </dgm:pt>
    <dgm:pt modelId="{A5C1395B-9721-49F7-9970-DA993EA6E6E2}" type="parTrans" cxnId="{B2D3DA47-39C3-42F3-B2FF-4D3B202C7304}">
      <dgm:prSet/>
      <dgm:spPr/>
      <dgm:t>
        <a:bodyPr/>
        <a:lstStyle/>
        <a:p>
          <a:endParaRPr lang="es-ES"/>
        </a:p>
      </dgm:t>
    </dgm:pt>
    <dgm:pt modelId="{3EBE5458-4DB3-48C0-B065-816D299EA2B7}" type="sibTrans" cxnId="{B2D3DA47-39C3-42F3-B2FF-4D3B202C7304}">
      <dgm:prSet/>
      <dgm:spPr/>
      <dgm:t>
        <a:bodyPr/>
        <a:lstStyle/>
        <a:p>
          <a:endParaRPr lang="es-ES"/>
        </a:p>
      </dgm:t>
    </dgm:pt>
    <dgm:pt modelId="{881A27E3-21B2-4C99-8FCF-DBF338AFF184}">
      <dgm:prSet/>
      <dgm:spPr/>
      <dgm:t>
        <a:bodyPr/>
        <a:lstStyle/>
        <a:p>
          <a:pPr rtl="0"/>
          <a:r>
            <a:rPr lang="es-ES" dirty="0" smtClean="0"/>
            <a:t> en este componente se identifican y analizan los riesgos que atañen a las actividades de la organización para determinar su futura gestión. </a:t>
          </a:r>
          <a:endParaRPr lang="es-MX" dirty="0"/>
        </a:p>
      </dgm:t>
    </dgm:pt>
    <dgm:pt modelId="{BA6F0A54-63E8-42BB-9596-60E7426034F3}" type="parTrans" cxnId="{A264FD97-836D-4F42-A7F0-5F54CF39F984}">
      <dgm:prSet/>
      <dgm:spPr/>
      <dgm:t>
        <a:bodyPr/>
        <a:lstStyle/>
        <a:p>
          <a:endParaRPr lang="es-ES"/>
        </a:p>
      </dgm:t>
    </dgm:pt>
    <dgm:pt modelId="{246337AB-C796-42E8-AE10-4DA815EBC096}" type="sibTrans" cxnId="{A264FD97-836D-4F42-A7F0-5F54CF39F984}">
      <dgm:prSet/>
      <dgm:spPr/>
      <dgm:t>
        <a:bodyPr/>
        <a:lstStyle/>
        <a:p>
          <a:endParaRPr lang="es-ES"/>
        </a:p>
      </dgm:t>
    </dgm:pt>
    <dgm:pt modelId="{42615EF8-0F3B-480A-B4BB-06C27E9BB080}">
      <dgm:prSet/>
      <dgm:spPr/>
      <dgm:t>
        <a:bodyPr/>
        <a:lstStyle/>
        <a:p>
          <a:pPr rtl="0"/>
          <a:r>
            <a:rPr lang="es-ES" smtClean="0"/>
            <a:t>políticas </a:t>
          </a:r>
          <a:r>
            <a:rPr lang="es-ES" dirty="0" smtClean="0"/>
            <a:t>que aseguran el cumplimiento de las medidas preventivas según los objetivos establecidos. </a:t>
          </a:r>
          <a:endParaRPr lang="es-MX" dirty="0"/>
        </a:p>
      </dgm:t>
    </dgm:pt>
    <dgm:pt modelId="{D5D2CC92-D3DA-47F2-99F7-17DDD1022D81}" type="parTrans" cxnId="{8CFCC7F9-F86E-4EA2-87EC-E2125E9DC941}">
      <dgm:prSet/>
      <dgm:spPr/>
      <dgm:t>
        <a:bodyPr/>
        <a:lstStyle/>
        <a:p>
          <a:endParaRPr lang="es-ES"/>
        </a:p>
      </dgm:t>
    </dgm:pt>
    <dgm:pt modelId="{E3715B53-7B1A-4598-BC1A-F40F8370E4D5}" type="sibTrans" cxnId="{8CFCC7F9-F86E-4EA2-87EC-E2125E9DC941}">
      <dgm:prSet/>
      <dgm:spPr/>
      <dgm:t>
        <a:bodyPr/>
        <a:lstStyle/>
        <a:p>
          <a:endParaRPr lang="es-ES"/>
        </a:p>
      </dgm:t>
    </dgm:pt>
    <dgm:pt modelId="{A5AB275D-950E-47C0-8F17-37277E1CCF37}">
      <dgm:prSet/>
      <dgm:spPr/>
      <dgm:t>
        <a:bodyPr/>
        <a:lstStyle/>
        <a:p>
          <a:pPr rtl="0"/>
          <a:r>
            <a:rPr lang="es-ES" smtClean="0"/>
            <a:t>se </a:t>
          </a:r>
          <a:r>
            <a:rPr lang="es-ES" dirty="0" smtClean="0"/>
            <a:t>trata de los esfuerzos por hacer llegar la información necesaria a los individuos y departamentos que conforman la administración, con la finalidad de velar por el adecuado desempeño de dichos elementos.</a:t>
          </a:r>
          <a:endParaRPr lang="es-MX" dirty="0"/>
        </a:p>
      </dgm:t>
    </dgm:pt>
    <dgm:pt modelId="{6CBBA824-2CF1-4C43-8E4A-A17A0F7B49A3}" type="parTrans" cxnId="{60C403A7-8D60-4DA5-A88A-4FD3DB2B9844}">
      <dgm:prSet/>
      <dgm:spPr/>
      <dgm:t>
        <a:bodyPr/>
        <a:lstStyle/>
        <a:p>
          <a:endParaRPr lang="es-ES"/>
        </a:p>
      </dgm:t>
    </dgm:pt>
    <dgm:pt modelId="{BA4204D9-707E-4987-A006-E623DCEE94AF}" type="sibTrans" cxnId="{60C403A7-8D60-4DA5-A88A-4FD3DB2B9844}">
      <dgm:prSet/>
      <dgm:spPr/>
      <dgm:t>
        <a:bodyPr/>
        <a:lstStyle/>
        <a:p>
          <a:endParaRPr lang="es-ES"/>
        </a:p>
      </dgm:t>
    </dgm:pt>
    <dgm:pt modelId="{AE9AF6A7-4A4A-4D42-BA6A-D016BFB7C548}">
      <dgm:prSet/>
      <dgm:spPr/>
      <dgm:t>
        <a:bodyPr/>
        <a:lstStyle/>
        <a:p>
          <a:pPr rtl="0"/>
          <a:r>
            <a:rPr lang="es-ES" smtClean="0"/>
            <a:t>se </a:t>
          </a:r>
          <a:r>
            <a:rPr lang="es-ES" dirty="0" smtClean="0"/>
            <a:t>refiere a las actividades de inspección o revisión de las tareas para comprobar el funcionamiento pleno. </a:t>
          </a:r>
          <a:endParaRPr lang="es-MX" dirty="0"/>
        </a:p>
      </dgm:t>
    </dgm:pt>
    <dgm:pt modelId="{C2815B7B-8D9A-4AD8-8044-A95382B7F8BB}" type="parTrans" cxnId="{A4803FCF-213D-4B7B-83B9-DF8DCEDF4054}">
      <dgm:prSet/>
      <dgm:spPr/>
      <dgm:t>
        <a:bodyPr/>
        <a:lstStyle/>
        <a:p>
          <a:endParaRPr lang="es-ES"/>
        </a:p>
      </dgm:t>
    </dgm:pt>
    <dgm:pt modelId="{44A60DAC-91EA-480A-BA70-66ABCB4FE1A1}" type="sibTrans" cxnId="{A4803FCF-213D-4B7B-83B9-DF8DCEDF4054}">
      <dgm:prSet/>
      <dgm:spPr/>
      <dgm:t>
        <a:bodyPr/>
        <a:lstStyle/>
        <a:p>
          <a:endParaRPr lang="es-ES"/>
        </a:p>
      </dgm:t>
    </dgm:pt>
    <dgm:pt modelId="{DE500725-2F91-4F27-A5F4-13CF42E8A0FB}">
      <dgm:prSet/>
      <dgm:spPr/>
      <dgm:t>
        <a:bodyPr/>
        <a:lstStyle/>
        <a:p>
          <a:pPr rtl="0"/>
          <a:r>
            <a:rPr lang="es-MX" dirty="0" smtClean="0"/>
            <a:t>Es el conjunto de normas, procesos y estructuras que proporcionan la base para llevar a cabo el Sistema de Control Interno. </a:t>
          </a:r>
          <a:endParaRPr lang="es-MX" dirty="0"/>
        </a:p>
      </dgm:t>
    </dgm:pt>
    <dgm:pt modelId="{425D2525-F786-4979-9D8A-398B492329B6}" type="parTrans" cxnId="{0AF414CF-A835-4C14-8FCB-95B6EDCF0988}">
      <dgm:prSet/>
      <dgm:spPr/>
      <dgm:t>
        <a:bodyPr/>
        <a:lstStyle/>
        <a:p>
          <a:endParaRPr lang="es-ES"/>
        </a:p>
      </dgm:t>
    </dgm:pt>
    <dgm:pt modelId="{1C192D9F-AFD2-4EB2-8237-B44101B36055}" type="sibTrans" cxnId="{0AF414CF-A835-4C14-8FCB-95B6EDCF0988}">
      <dgm:prSet/>
      <dgm:spPr/>
      <dgm:t>
        <a:bodyPr/>
        <a:lstStyle/>
        <a:p>
          <a:endParaRPr lang="es-ES"/>
        </a:p>
      </dgm:t>
    </dgm:pt>
    <dgm:pt modelId="{75D60BB2-BEEB-4663-B90B-2976DA2C1538}">
      <dgm:prSet/>
      <dgm:spPr/>
      <dgm:t>
        <a:bodyPr/>
        <a:lstStyle/>
        <a:p>
          <a:pPr rtl="0"/>
          <a:r>
            <a:rPr lang="es-MX" dirty="0" smtClean="0"/>
            <a:t>Sin un sólido ambiente de control el adecuado establecimiento de los demás componentes resulta ineficaz.</a:t>
          </a:r>
          <a:endParaRPr lang="es-MX" dirty="0"/>
        </a:p>
      </dgm:t>
    </dgm:pt>
    <dgm:pt modelId="{8626F38D-3FAA-40A2-8A27-164B464F57A0}" type="parTrans" cxnId="{D9A44C3F-0DCF-4DA8-BC32-142ED6AECB85}">
      <dgm:prSet/>
      <dgm:spPr/>
      <dgm:t>
        <a:bodyPr/>
        <a:lstStyle/>
        <a:p>
          <a:endParaRPr lang="es-ES"/>
        </a:p>
      </dgm:t>
    </dgm:pt>
    <dgm:pt modelId="{F5562C70-302F-4959-8BE3-7B4E99587187}" type="sibTrans" cxnId="{D9A44C3F-0DCF-4DA8-BC32-142ED6AECB85}">
      <dgm:prSet/>
      <dgm:spPr/>
      <dgm:t>
        <a:bodyPr/>
        <a:lstStyle/>
        <a:p>
          <a:endParaRPr lang="es-ES"/>
        </a:p>
      </dgm:t>
    </dgm:pt>
    <dgm:pt modelId="{8E852182-3204-45BB-A78D-3A193AE21F5C}" type="pres">
      <dgm:prSet presAssocID="{00D08C04-C99F-4079-A7E5-8B516AEBA76F}" presName="Name0" presStyleCnt="0">
        <dgm:presLayoutVars>
          <dgm:dir/>
          <dgm:animLvl val="lvl"/>
          <dgm:resizeHandles val="exact"/>
        </dgm:presLayoutVars>
      </dgm:prSet>
      <dgm:spPr/>
      <dgm:t>
        <a:bodyPr/>
        <a:lstStyle/>
        <a:p>
          <a:endParaRPr lang="es-ES"/>
        </a:p>
      </dgm:t>
    </dgm:pt>
    <dgm:pt modelId="{6DB32BC2-712B-4419-8D56-FEA781046B53}" type="pres">
      <dgm:prSet presAssocID="{21CB744F-8816-4610-B3DF-1A5AF60350C5}" presName="composite" presStyleCnt="0"/>
      <dgm:spPr/>
    </dgm:pt>
    <dgm:pt modelId="{2D0BA955-BEE2-4A55-A1EE-2E126E7CD73B}" type="pres">
      <dgm:prSet presAssocID="{21CB744F-8816-4610-B3DF-1A5AF60350C5}" presName="parTx" presStyleLbl="alignNode1" presStyleIdx="0" presStyleCnt="5">
        <dgm:presLayoutVars>
          <dgm:chMax val="0"/>
          <dgm:chPref val="0"/>
          <dgm:bulletEnabled val="1"/>
        </dgm:presLayoutVars>
      </dgm:prSet>
      <dgm:spPr/>
      <dgm:t>
        <a:bodyPr/>
        <a:lstStyle/>
        <a:p>
          <a:endParaRPr lang="es-ES"/>
        </a:p>
      </dgm:t>
    </dgm:pt>
    <dgm:pt modelId="{DA7F2778-39C5-45F7-8655-B3F76B277538}" type="pres">
      <dgm:prSet presAssocID="{21CB744F-8816-4610-B3DF-1A5AF60350C5}" presName="desTx" presStyleLbl="alignAccFollowNode1" presStyleIdx="0" presStyleCnt="5">
        <dgm:presLayoutVars>
          <dgm:bulletEnabled val="1"/>
        </dgm:presLayoutVars>
      </dgm:prSet>
      <dgm:spPr/>
      <dgm:t>
        <a:bodyPr/>
        <a:lstStyle/>
        <a:p>
          <a:endParaRPr lang="es-ES"/>
        </a:p>
      </dgm:t>
    </dgm:pt>
    <dgm:pt modelId="{FA2C762C-1B7A-4A52-ADDF-AEFD903B3952}" type="pres">
      <dgm:prSet presAssocID="{87179575-5A45-4D0C-908B-D9A8DAFEF66A}" presName="space" presStyleCnt="0"/>
      <dgm:spPr/>
    </dgm:pt>
    <dgm:pt modelId="{F77B7724-6AC5-4A3A-8A9C-909A22064304}" type="pres">
      <dgm:prSet presAssocID="{BE68929F-A544-4531-9F4D-C64B0A6BE39E}" presName="composite" presStyleCnt="0"/>
      <dgm:spPr/>
    </dgm:pt>
    <dgm:pt modelId="{F50ED286-58FB-4C1D-BF5E-EE50C13599EE}" type="pres">
      <dgm:prSet presAssocID="{BE68929F-A544-4531-9F4D-C64B0A6BE39E}" presName="parTx" presStyleLbl="alignNode1" presStyleIdx="1" presStyleCnt="5">
        <dgm:presLayoutVars>
          <dgm:chMax val="0"/>
          <dgm:chPref val="0"/>
          <dgm:bulletEnabled val="1"/>
        </dgm:presLayoutVars>
      </dgm:prSet>
      <dgm:spPr/>
      <dgm:t>
        <a:bodyPr/>
        <a:lstStyle/>
        <a:p>
          <a:endParaRPr lang="es-ES"/>
        </a:p>
      </dgm:t>
    </dgm:pt>
    <dgm:pt modelId="{78B5BBB5-6D63-41A1-80C9-CABFE2FFB2A6}" type="pres">
      <dgm:prSet presAssocID="{BE68929F-A544-4531-9F4D-C64B0A6BE39E}" presName="desTx" presStyleLbl="alignAccFollowNode1" presStyleIdx="1" presStyleCnt="5">
        <dgm:presLayoutVars>
          <dgm:bulletEnabled val="1"/>
        </dgm:presLayoutVars>
      </dgm:prSet>
      <dgm:spPr/>
      <dgm:t>
        <a:bodyPr/>
        <a:lstStyle/>
        <a:p>
          <a:endParaRPr lang="es-ES"/>
        </a:p>
      </dgm:t>
    </dgm:pt>
    <dgm:pt modelId="{0BA7B318-583A-4067-B228-56D040B5B4EE}" type="pres">
      <dgm:prSet presAssocID="{0FDA7AA5-52BE-4DC4-8B29-95FDA7AA6D94}" presName="space" presStyleCnt="0"/>
      <dgm:spPr/>
    </dgm:pt>
    <dgm:pt modelId="{5DF576D0-B8ED-4858-BAEF-B73A1BA51018}" type="pres">
      <dgm:prSet presAssocID="{F0E0A966-0391-4790-B866-919A0A7D4FFA}" presName="composite" presStyleCnt="0"/>
      <dgm:spPr/>
    </dgm:pt>
    <dgm:pt modelId="{BDCCAA16-D063-4B50-B625-DCA3D2E15224}" type="pres">
      <dgm:prSet presAssocID="{F0E0A966-0391-4790-B866-919A0A7D4FFA}" presName="parTx" presStyleLbl="alignNode1" presStyleIdx="2" presStyleCnt="5">
        <dgm:presLayoutVars>
          <dgm:chMax val="0"/>
          <dgm:chPref val="0"/>
          <dgm:bulletEnabled val="1"/>
        </dgm:presLayoutVars>
      </dgm:prSet>
      <dgm:spPr/>
      <dgm:t>
        <a:bodyPr/>
        <a:lstStyle/>
        <a:p>
          <a:endParaRPr lang="es-ES"/>
        </a:p>
      </dgm:t>
    </dgm:pt>
    <dgm:pt modelId="{BF1C9C4F-E458-435E-880A-5D49CE56457E}" type="pres">
      <dgm:prSet presAssocID="{F0E0A966-0391-4790-B866-919A0A7D4FFA}" presName="desTx" presStyleLbl="alignAccFollowNode1" presStyleIdx="2" presStyleCnt="5">
        <dgm:presLayoutVars>
          <dgm:bulletEnabled val="1"/>
        </dgm:presLayoutVars>
      </dgm:prSet>
      <dgm:spPr/>
      <dgm:t>
        <a:bodyPr/>
        <a:lstStyle/>
        <a:p>
          <a:endParaRPr lang="es-ES"/>
        </a:p>
      </dgm:t>
    </dgm:pt>
    <dgm:pt modelId="{C0AA4A1C-F255-4893-A93F-EF2C5DEAAC27}" type="pres">
      <dgm:prSet presAssocID="{63520D85-61E1-4ECA-953A-8E575819AB42}" presName="space" presStyleCnt="0"/>
      <dgm:spPr/>
    </dgm:pt>
    <dgm:pt modelId="{EE4264D5-FDDC-49DE-A61C-E7BFCD7B28D6}" type="pres">
      <dgm:prSet presAssocID="{D490AD1A-3F01-46DF-A3F7-BF6B7BFBACB7}" presName="composite" presStyleCnt="0"/>
      <dgm:spPr/>
    </dgm:pt>
    <dgm:pt modelId="{1DBE2BA2-EEC5-4300-A73B-792A6D57BA55}" type="pres">
      <dgm:prSet presAssocID="{D490AD1A-3F01-46DF-A3F7-BF6B7BFBACB7}" presName="parTx" presStyleLbl="alignNode1" presStyleIdx="3" presStyleCnt="5">
        <dgm:presLayoutVars>
          <dgm:chMax val="0"/>
          <dgm:chPref val="0"/>
          <dgm:bulletEnabled val="1"/>
        </dgm:presLayoutVars>
      </dgm:prSet>
      <dgm:spPr/>
      <dgm:t>
        <a:bodyPr/>
        <a:lstStyle/>
        <a:p>
          <a:endParaRPr lang="es-ES"/>
        </a:p>
      </dgm:t>
    </dgm:pt>
    <dgm:pt modelId="{D8296D50-2DC9-42AF-9E7A-2F5EF6E88CF9}" type="pres">
      <dgm:prSet presAssocID="{D490AD1A-3F01-46DF-A3F7-BF6B7BFBACB7}" presName="desTx" presStyleLbl="alignAccFollowNode1" presStyleIdx="3" presStyleCnt="5">
        <dgm:presLayoutVars>
          <dgm:bulletEnabled val="1"/>
        </dgm:presLayoutVars>
      </dgm:prSet>
      <dgm:spPr/>
      <dgm:t>
        <a:bodyPr/>
        <a:lstStyle/>
        <a:p>
          <a:endParaRPr lang="es-ES"/>
        </a:p>
      </dgm:t>
    </dgm:pt>
    <dgm:pt modelId="{6E213DF1-7729-42A6-8C29-C87A3799D77B}" type="pres">
      <dgm:prSet presAssocID="{2FC03AFE-7DBD-4589-B6F5-E6BBAB343995}" presName="space" presStyleCnt="0"/>
      <dgm:spPr/>
    </dgm:pt>
    <dgm:pt modelId="{98C4CA33-3D85-474F-A020-0A3E3EE36B7B}" type="pres">
      <dgm:prSet presAssocID="{CF013C44-D33C-4B6B-BBD8-6047F10CE639}" presName="composite" presStyleCnt="0"/>
      <dgm:spPr/>
    </dgm:pt>
    <dgm:pt modelId="{897C4689-3B11-4A4A-BCE8-56BEAD7A2A21}" type="pres">
      <dgm:prSet presAssocID="{CF013C44-D33C-4B6B-BBD8-6047F10CE639}" presName="parTx" presStyleLbl="alignNode1" presStyleIdx="4" presStyleCnt="5">
        <dgm:presLayoutVars>
          <dgm:chMax val="0"/>
          <dgm:chPref val="0"/>
          <dgm:bulletEnabled val="1"/>
        </dgm:presLayoutVars>
      </dgm:prSet>
      <dgm:spPr/>
      <dgm:t>
        <a:bodyPr/>
        <a:lstStyle/>
        <a:p>
          <a:endParaRPr lang="es-ES"/>
        </a:p>
      </dgm:t>
    </dgm:pt>
    <dgm:pt modelId="{38E16338-FFF4-48F1-B136-9B71D08182E9}" type="pres">
      <dgm:prSet presAssocID="{CF013C44-D33C-4B6B-BBD8-6047F10CE639}" presName="desTx" presStyleLbl="alignAccFollowNode1" presStyleIdx="4" presStyleCnt="5">
        <dgm:presLayoutVars>
          <dgm:bulletEnabled val="1"/>
        </dgm:presLayoutVars>
      </dgm:prSet>
      <dgm:spPr/>
      <dgm:t>
        <a:bodyPr/>
        <a:lstStyle/>
        <a:p>
          <a:endParaRPr lang="es-ES"/>
        </a:p>
      </dgm:t>
    </dgm:pt>
  </dgm:ptLst>
  <dgm:cxnLst>
    <dgm:cxn modelId="{400E5DA9-725A-4B89-99A0-847A6559D008}" type="presOf" srcId="{E9FE8215-CA09-4170-BC0F-0E26F290FEDB}" destId="{DA7F2778-39C5-45F7-8655-B3F76B277538}" srcOrd="0" destOrd="0" presId="urn:microsoft.com/office/officeart/2005/8/layout/hList1"/>
    <dgm:cxn modelId="{B2D3DA47-39C3-42F3-B2FF-4D3B202C7304}" srcId="{21CB744F-8816-4610-B3DF-1A5AF60350C5}" destId="{E9FE8215-CA09-4170-BC0F-0E26F290FEDB}" srcOrd="0" destOrd="0" parTransId="{A5C1395B-9721-49F7-9970-DA993EA6E6E2}" sibTransId="{3EBE5458-4DB3-48C0-B065-816D299EA2B7}"/>
    <dgm:cxn modelId="{819D22D7-7040-457A-AC9B-B0002919E7F8}" type="presOf" srcId="{21CB744F-8816-4610-B3DF-1A5AF60350C5}" destId="{2D0BA955-BEE2-4A55-A1EE-2E126E7CD73B}" srcOrd="0" destOrd="0" presId="urn:microsoft.com/office/officeart/2005/8/layout/hList1"/>
    <dgm:cxn modelId="{F7919CF9-C1FA-45D8-AF74-61410334C5CB}" type="presOf" srcId="{F0E0A966-0391-4790-B866-919A0A7D4FFA}" destId="{BDCCAA16-D063-4B50-B625-DCA3D2E15224}" srcOrd="0" destOrd="0" presId="urn:microsoft.com/office/officeart/2005/8/layout/hList1"/>
    <dgm:cxn modelId="{1000C9BD-2C17-4036-A615-E2A308256C3E}" type="presOf" srcId="{CF013C44-D33C-4B6B-BBD8-6047F10CE639}" destId="{897C4689-3B11-4A4A-BCE8-56BEAD7A2A21}" srcOrd="0" destOrd="0" presId="urn:microsoft.com/office/officeart/2005/8/layout/hList1"/>
    <dgm:cxn modelId="{60C403A7-8D60-4DA5-A88A-4FD3DB2B9844}" srcId="{D490AD1A-3F01-46DF-A3F7-BF6B7BFBACB7}" destId="{A5AB275D-950E-47C0-8F17-37277E1CCF37}" srcOrd="0" destOrd="0" parTransId="{6CBBA824-2CF1-4C43-8E4A-A17A0F7B49A3}" sibTransId="{BA4204D9-707E-4987-A006-E623DCEE94AF}"/>
    <dgm:cxn modelId="{3ECAA91F-15B5-4C37-9C9A-39C29734A1C9}" type="presOf" srcId="{D490AD1A-3F01-46DF-A3F7-BF6B7BFBACB7}" destId="{1DBE2BA2-EEC5-4300-A73B-792A6D57BA55}" srcOrd="0" destOrd="0" presId="urn:microsoft.com/office/officeart/2005/8/layout/hList1"/>
    <dgm:cxn modelId="{7272B90E-8548-49EB-BB69-8A1CCE3941C3}" type="presOf" srcId="{881A27E3-21B2-4C99-8FCF-DBF338AFF184}" destId="{78B5BBB5-6D63-41A1-80C9-CABFE2FFB2A6}" srcOrd="0" destOrd="0" presId="urn:microsoft.com/office/officeart/2005/8/layout/hList1"/>
    <dgm:cxn modelId="{7CF5D48D-01CC-422E-8C24-DFD3E8630A2B}" type="presOf" srcId="{AE9AF6A7-4A4A-4D42-BA6A-D016BFB7C548}" destId="{38E16338-FFF4-48F1-B136-9B71D08182E9}" srcOrd="0" destOrd="0" presId="urn:microsoft.com/office/officeart/2005/8/layout/hList1"/>
    <dgm:cxn modelId="{90B5A7D1-4727-4E90-8510-57DA1584B303}" srcId="{00D08C04-C99F-4079-A7E5-8B516AEBA76F}" destId="{F0E0A966-0391-4790-B866-919A0A7D4FFA}" srcOrd="2" destOrd="0" parTransId="{6CCF6E82-BAFD-4207-B8D0-D334ACA3D48F}" sibTransId="{63520D85-61E1-4ECA-953A-8E575819AB42}"/>
    <dgm:cxn modelId="{99EDB1D0-8DDC-4F18-9061-42A952B45688}" type="presOf" srcId="{00D08C04-C99F-4079-A7E5-8B516AEBA76F}" destId="{8E852182-3204-45BB-A78D-3A193AE21F5C}" srcOrd="0" destOrd="0" presId="urn:microsoft.com/office/officeart/2005/8/layout/hList1"/>
    <dgm:cxn modelId="{F3DF39BC-D959-4BC7-8D1E-64F88A6A5BE9}" srcId="{00D08C04-C99F-4079-A7E5-8B516AEBA76F}" destId="{CF013C44-D33C-4B6B-BBD8-6047F10CE639}" srcOrd="4" destOrd="0" parTransId="{1ECAE6DE-236D-461C-931E-020B85736E4C}" sibTransId="{F9C37EE9-70A9-418C-83F1-B2EF586027B0}"/>
    <dgm:cxn modelId="{A4803FCF-213D-4B7B-83B9-DF8DCEDF4054}" srcId="{CF013C44-D33C-4B6B-BBD8-6047F10CE639}" destId="{AE9AF6A7-4A4A-4D42-BA6A-D016BFB7C548}" srcOrd="0" destOrd="0" parTransId="{C2815B7B-8D9A-4AD8-8044-A95382B7F8BB}" sibTransId="{44A60DAC-91EA-480A-BA70-66ABCB4FE1A1}"/>
    <dgm:cxn modelId="{371A0ECC-0DE2-4814-8743-A34C2AFC0EAB}" srcId="{00D08C04-C99F-4079-A7E5-8B516AEBA76F}" destId="{BE68929F-A544-4531-9F4D-C64B0A6BE39E}" srcOrd="1" destOrd="0" parTransId="{2F038A2E-EF8F-4AA0-BEBC-1B23055F7015}" sibTransId="{0FDA7AA5-52BE-4DC4-8B29-95FDA7AA6D94}"/>
    <dgm:cxn modelId="{3EB4757B-7A17-4852-9DE7-F02A28EC0364}" srcId="{00D08C04-C99F-4079-A7E5-8B516AEBA76F}" destId="{D490AD1A-3F01-46DF-A3F7-BF6B7BFBACB7}" srcOrd="3" destOrd="0" parTransId="{DE3B1A5E-B18C-4E53-AA45-D39D57353477}" sibTransId="{2FC03AFE-7DBD-4589-B6F5-E6BBAB343995}"/>
    <dgm:cxn modelId="{6B769F00-1BE6-4485-BB99-294BFAD8FB5B}" type="presOf" srcId="{42615EF8-0F3B-480A-B4BB-06C27E9BB080}" destId="{BF1C9C4F-E458-435E-880A-5D49CE56457E}" srcOrd="0" destOrd="0" presId="urn:microsoft.com/office/officeart/2005/8/layout/hList1"/>
    <dgm:cxn modelId="{0AF414CF-A835-4C14-8FCB-95B6EDCF0988}" srcId="{21CB744F-8816-4610-B3DF-1A5AF60350C5}" destId="{DE500725-2F91-4F27-A5F4-13CF42E8A0FB}" srcOrd="1" destOrd="0" parTransId="{425D2525-F786-4979-9D8A-398B492329B6}" sibTransId="{1C192D9F-AFD2-4EB2-8237-B44101B36055}"/>
    <dgm:cxn modelId="{DF79CB3D-26C9-4525-9223-67ECAF170207}" type="presOf" srcId="{DE500725-2F91-4F27-A5F4-13CF42E8A0FB}" destId="{DA7F2778-39C5-45F7-8655-B3F76B277538}" srcOrd="0" destOrd="1" presId="urn:microsoft.com/office/officeart/2005/8/layout/hList1"/>
    <dgm:cxn modelId="{A34F14C9-91DC-4056-8411-C1AAFDA8AF83}" srcId="{00D08C04-C99F-4079-A7E5-8B516AEBA76F}" destId="{21CB744F-8816-4610-B3DF-1A5AF60350C5}" srcOrd="0" destOrd="0" parTransId="{A10559A8-5F12-4ABC-8047-5371F7FC83FC}" sibTransId="{87179575-5A45-4D0C-908B-D9A8DAFEF66A}"/>
    <dgm:cxn modelId="{D9A44C3F-0DCF-4DA8-BC32-142ED6AECB85}" srcId="{21CB744F-8816-4610-B3DF-1A5AF60350C5}" destId="{75D60BB2-BEEB-4663-B90B-2976DA2C1538}" srcOrd="2" destOrd="0" parTransId="{8626F38D-3FAA-40A2-8A27-164B464F57A0}" sibTransId="{F5562C70-302F-4959-8BE3-7B4E99587187}"/>
    <dgm:cxn modelId="{8D8E0EC2-A9E7-4B68-A616-A7981156CAEC}" type="presOf" srcId="{BE68929F-A544-4531-9F4D-C64B0A6BE39E}" destId="{F50ED286-58FB-4C1D-BF5E-EE50C13599EE}" srcOrd="0" destOrd="0" presId="urn:microsoft.com/office/officeart/2005/8/layout/hList1"/>
    <dgm:cxn modelId="{5EC8FE9A-DA43-4DB6-A269-AB508F071E32}" type="presOf" srcId="{A5AB275D-950E-47C0-8F17-37277E1CCF37}" destId="{D8296D50-2DC9-42AF-9E7A-2F5EF6E88CF9}" srcOrd="0" destOrd="0" presId="urn:microsoft.com/office/officeart/2005/8/layout/hList1"/>
    <dgm:cxn modelId="{A264FD97-836D-4F42-A7F0-5F54CF39F984}" srcId="{BE68929F-A544-4531-9F4D-C64B0A6BE39E}" destId="{881A27E3-21B2-4C99-8FCF-DBF338AFF184}" srcOrd="0" destOrd="0" parTransId="{BA6F0A54-63E8-42BB-9596-60E7426034F3}" sibTransId="{246337AB-C796-42E8-AE10-4DA815EBC096}"/>
    <dgm:cxn modelId="{8CFCC7F9-F86E-4EA2-87EC-E2125E9DC941}" srcId="{F0E0A966-0391-4790-B866-919A0A7D4FFA}" destId="{42615EF8-0F3B-480A-B4BB-06C27E9BB080}" srcOrd="0" destOrd="0" parTransId="{D5D2CC92-D3DA-47F2-99F7-17DDD1022D81}" sibTransId="{E3715B53-7B1A-4598-BC1A-F40F8370E4D5}"/>
    <dgm:cxn modelId="{0061CEC1-332A-470F-B05B-A493BB7CF6FB}" type="presOf" srcId="{75D60BB2-BEEB-4663-B90B-2976DA2C1538}" destId="{DA7F2778-39C5-45F7-8655-B3F76B277538}" srcOrd="0" destOrd="2" presId="urn:microsoft.com/office/officeart/2005/8/layout/hList1"/>
    <dgm:cxn modelId="{54551B3E-F837-49DE-A4B2-3EC9ED89B5F6}" type="presParOf" srcId="{8E852182-3204-45BB-A78D-3A193AE21F5C}" destId="{6DB32BC2-712B-4419-8D56-FEA781046B53}" srcOrd="0" destOrd="0" presId="urn:microsoft.com/office/officeart/2005/8/layout/hList1"/>
    <dgm:cxn modelId="{28EE96F2-FB4A-4986-B75E-9526A315C3D3}" type="presParOf" srcId="{6DB32BC2-712B-4419-8D56-FEA781046B53}" destId="{2D0BA955-BEE2-4A55-A1EE-2E126E7CD73B}" srcOrd="0" destOrd="0" presId="urn:microsoft.com/office/officeart/2005/8/layout/hList1"/>
    <dgm:cxn modelId="{69D788AD-5BF5-4628-987E-DC7240585EF6}" type="presParOf" srcId="{6DB32BC2-712B-4419-8D56-FEA781046B53}" destId="{DA7F2778-39C5-45F7-8655-B3F76B277538}" srcOrd="1" destOrd="0" presId="urn:microsoft.com/office/officeart/2005/8/layout/hList1"/>
    <dgm:cxn modelId="{B7D109DF-1B48-4B12-8E4B-A258B4DCD371}" type="presParOf" srcId="{8E852182-3204-45BB-A78D-3A193AE21F5C}" destId="{FA2C762C-1B7A-4A52-ADDF-AEFD903B3952}" srcOrd="1" destOrd="0" presId="urn:microsoft.com/office/officeart/2005/8/layout/hList1"/>
    <dgm:cxn modelId="{D9E4E863-B272-4500-ACB9-DBCF28D6FE45}" type="presParOf" srcId="{8E852182-3204-45BB-A78D-3A193AE21F5C}" destId="{F77B7724-6AC5-4A3A-8A9C-909A22064304}" srcOrd="2" destOrd="0" presId="urn:microsoft.com/office/officeart/2005/8/layout/hList1"/>
    <dgm:cxn modelId="{85772017-E2DF-4F15-B3C4-FD0FB07CA189}" type="presParOf" srcId="{F77B7724-6AC5-4A3A-8A9C-909A22064304}" destId="{F50ED286-58FB-4C1D-BF5E-EE50C13599EE}" srcOrd="0" destOrd="0" presId="urn:microsoft.com/office/officeart/2005/8/layout/hList1"/>
    <dgm:cxn modelId="{C31327D5-3BAD-46B9-BF22-9456926E66D6}" type="presParOf" srcId="{F77B7724-6AC5-4A3A-8A9C-909A22064304}" destId="{78B5BBB5-6D63-41A1-80C9-CABFE2FFB2A6}" srcOrd="1" destOrd="0" presId="urn:microsoft.com/office/officeart/2005/8/layout/hList1"/>
    <dgm:cxn modelId="{52C115F4-BF06-4F87-A6BE-3887C348ED4C}" type="presParOf" srcId="{8E852182-3204-45BB-A78D-3A193AE21F5C}" destId="{0BA7B318-583A-4067-B228-56D040B5B4EE}" srcOrd="3" destOrd="0" presId="urn:microsoft.com/office/officeart/2005/8/layout/hList1"/>
    <dgm:cxn modelId="{BC1F983B-A219-44B2-80CA-8457FE7B8CB2}" type="presParOf" srcId="{8E852182-3204-45BB-A78D-3A193AE21F5C}" destId="{5DF576D0-B8ED-4858-BAEF-B73A1BA51018}" srcOrd="4" destOrd="0" presId="urn:microsoft.com/office/officeart/2005/8/layout/hList1"/>
    <dgm:cxn modelId="{410EDBAB-AD50-4054-83C8-409EC47F9E2B}" type="presParOf" srcId="{5DF576D0-B8ED-4858-BAEF-B73A1BA51018}" destId="{BDCCAA16-D063-4B50-B625-DCA3D2E15224}" srcOrd="0" destOrd="0" presId="urn:microsoft.com/office/officeart/2005/8/layout/hList1"/>
    <dgm:cxn modelId="{51BD1F14-F4CA-4EE1-8BC7-5114E150FB78}" type="presParOf" srcId="{5DF576D0-B8ED-4858-BAEF-B73A1BA51018}" destId="{BF1C9C4F-E458-435E-880A-5D49CE56457E}" srcOrd="1" destOrd="0" presId="urn:microsoft.com/office/officeart/2005/8/layout/hList1"/>
    <dgm:cxn modelId="{F6A0D0C0-F856-4577-8E65-69091F0F042E}" type="presParOf" srcId="{8E852182-3204-45BB-A78D-3A193AE21F5C}" destId="{C0AA4A1C-F255-4893-A93F-EF2C5DEAAC27}" srcOrd="5" destOrd="0" presId="urn:microsoft.com/office/officeart/2005/8/layout/hList1"/>
    <dgm:cxn modelId="{11262D9E-FB1F-418C-A37E-4FD7A0C3EE82}" type="presParOf" srcId="{8E852182-3204-45BB-A78D-3A193AE21F5C}" destId="{EE4264D5-FDDC-49DE-A61C-E7BFCD7B28D6}" srcOrd="6" destOrd="0" presId="urn:microsoft.com/office/officeart/2005/8/layout/hList1"/>
    <dgm:cxn modelId="{269CBB5F-E631-4A17-80CB-DAE165636D9C}" type="presParOf" srcId="{EE4264D5-FDDC-49DE-A61C-E7BFCD7B28D6}" destId="{1DBE2BA2-EEC5-4300-A73B-792A6D57BA55}" srcOrd="0" destOrd="0" presId="urn:microsoft.com/office/officeart/2005/8/layout/hList1"/>
    <dgm:cxn modelId="{7DB85717-26EF-4753-B23A-4C77FC0E0E06}" type="presParOf" srcId="{EE4264D5-FDDC-49DE-A61C-E7BFCD7B28D6}" destId="{D8296D50-2DC9-42AF-9E7A-2F5EF6E88CF9}" srcOrd="1" destOrd="0" presId="urn:microsoft.com/office/officeart/2005/8/layout/hList1"/>
    <dgm:cxn modelId="{23379339-F70B-4086-8A00-6A148D623D92}" type="presParOf" srcId="{8E852182-3204-45BB-A78D-3A193AE21F5C}" destId="{6E213DF1-7729-42A6-8C29-C87A3799D77B}" srcOrd="7" destOrd="0" presId="urn:microsoft.com/office/officeart/2005/8/layout/hList1"/>
    <dgm:cxn modelId="{3282578E-67E2-4903-AC38-75C503CC26E0}" type="presParOf" srcId="{8E852182-3204-45BB-A78D-3A193AE21F5C}" destId="{98C4CA33-3D85-474F-A020-0A3E3EE36B7B}" srcOrd="8" destOrd="0" presId="urn:microsoft.com/office/officeart/2005/8/layout/hList1"/>
    <dgm:cxn modelId="{7679F2FE-27DD-4142-AF4B-31AA40E0FDBD}" type="presParOf" srcId="{98C4CA33-3D85-474F-A020-0A3E3EE36B7B}" destId="{897C4689-3B11-4A4A-BCE8-56BEAD7A2A21}" srcOrd="0" destOrd="0" presId="urn:microsoft.com/office/officeart/2005/8/layout/hList1"/>
    <dgm:cxn modelId="{67565C5C-3D8D-4561-8ECC-CBE7D65535A4}" type="presParOf" srcId="{98C4CA33-3D85-474F-A020-0A3E3EE36B7B}" destId="{38E16338-FFF4-48F1-B136-9B71D08182E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F47A2A-1AC9-4336-B5C6-B25C7364964D}" type="doc">
      <dgm:prSet loTypeId="urn:microsoft.com/office/officeart/2009/3/layout/PieProcess" loCatId="process" qsTypeId="urn:microsoft.com/office/officeart/2005/8/quickstyle/simple1" qsCatId="simple" csTypeId="urn:microsoft.com/office/officeart/2005/8/colors/colorful5" csCatId="colorful" phldr="1"/>
      <dgm:spPr/>
      <dgm:t>
        <a:bodyPr/>
        <a:lstStyle/>
        <a:p>
          <a:endParaRPr lang="es-ES"/>
        </a:p>
      </dgm:t>
    </dgm:pt>
    <dgm:pt modelId="{DD3D9CC0-BC60-40B9-B44B-7AA172CA5B5C}">
      <dgm:prSet phldrT="[Texto]"/>
      <dgm:spPr/>
      <dgm:t>
        <a:bodyPr/>
        <a:lstStyle/>
        <a:p>
          <a:r>
            <a:rPr lang="es-ES" dirty="0" smtClean="0"/>
            <a:t>Principio 1</a:t>
          </a:r>
          <a:endParaRPr lang="es-ES" dirty="0"/>
        </a:p>
      </dgm:t>
    </dgm:pt>
    <dgm:pt modelId="{803A1B75-5027-4C18-A2AF-91688AF8BD75}" type="parTrans" cxnId="{13A60374-B8E8-4414-BE25-7939DDA29E7B}">
      <dgm:prSet/>
      <dgm:spPr/>
      <dgm:t>
        <a:bodyPr/>
        <a:lstStyle/>
        <a:p>
          <a:endParaRPr lang="es-ES"/>
        </a:p>
      </dgm:t>
    </dgm:pt>
    <dgm:pt modelId="{FED9BA86-928E-47B2-9520-7176CF4617F6}" type="sibTrans" cxnId="{13A60374-B8E8-4414-BE25-7939DDA29E7B}">
      <dgm:prSet/>
      <dgm:spPr/>
      <dgm:t>
        <a:bodyPr/>
        <a:lstStyle/>
        <a:p>
          <a:endParaRPr lang="es-ES"/>
        </a:p>
      </dgm:t>
    </dgm:pt>
    <dgm:pt modelId="{AE49DE84-1E1E-4417-ACF1-6BFC6ACF0932}">
      <dgm:prSet phldrT="[Texto]"/>
      <dgm:spPr/>
      <dgm:t>
        <a:bodyPr/>
        <a:lstStyle/>
        <a:p>
          <a:r>
            <a:rPr lang="es-MX" dirty="0" smtClean="0"/>
            <a:t> El Órgano de Gobierno, en su caso, el Titular y la Administración deben mostrar una actitud de respaldo y compromiso con la integridad, los valores éticos, las normas de conducta y la prevención de irregularidades </a:t>
          </a:r>
          <a:r>
            <a:rPr lang="es-ES" dirty="0" smtClean="0"/>
            <a:t>administrativas y la corrupción.</a:t>
          </a:r>
          <a:endParaRPr lang="es-ES" dirty="0"/>
        </a:p>
      </dgm:t>
    </dgm:pt>
    <dgm:pt modelId="{86EE76E5-9E90-4455-A3CB-A33ACEB7DAE4}" type="parTrans" cxnId="{58443187-F81F-417D-8508-4A2A5479C82D}">
      <dgm:prSet/>
      <dgm:spPr/>
      <dgm:t>
        <a:bodyPr/>
        <a:lstStyle/>
        <a:p>
          <a:endParaRPr lang="es-ES"/>
        </a:p>
      </dgm:t>
    </dgm:pt>
    <dgm:pt modelId="{BAEF011C-6545-41A6-AF62-0A65CE5E9621}" type="sibTrans" cxnId="{58443187-F81F-417D-8508-4A2A5479C82D}">
      <dgm:prSet/>
      <dgm:spPr/>
      <dgm:t>
        <a:bodyPr/>
        <a:lstStyle/>
        <a:p>
          <a:endParaRPr lang="es-ES"/>
        </a:p>
      </dgm:t>
    </dgm:pt>
    <dgm:pt modelId="{9BFD0774-008B-448C-9C68-41968767F7C8}">
      <dgm:prSet phldrT="[Texto]"/>
      <dgm:spPr/>
      <dgm:t>
        <a:bodyPr/>
        <a:lstStyle/>
        <a:p>
          <a:r>
            <a:rPr lang="es-ES" dirty="0" smtClean="0"/>
            <a:t>Principio 2</a:t>
          </a:r>
          <a:endParaRPr lang="es-ES" dirty="0"/>
        </a:p>
      </dgm:t>
    </dgm:pt>
    <dgm:pt modelId="{3C75D9FC-DEF4-4451-BF02-4A8C296AE484}" type="parTrans" cxnId="{FAF472E3-3CE0-4CBA-A4E0-68C0AD92D5BF}">
      <dgm:prSet/>
      <dgm:spPr/>
      <dgm:t>
        <a:bodyPr/>
        <a:lstStyle/>
        <a:p>
          <a:endParaRPr lang="es-ES"/>
        </a:p>
      </dgm:t>
    </dgm:pt>
    <dgm:pt modelId="{4D75B1C8-4893-475B-A3A1-24E537664EE6}" type="sibTrans" cxnId="{FAF472E3-3CE0-4CBA-A4E0-68C0AD92D5BF}">
      <dgm:prSet/>
      <dgm:spPr/>
      <dgm:t>
        <a:bodyPr/>
        <a:lstStyle/>
        <a:p>
          <a:endParaRPr lang="es-ES"/>
        </a:p>
      </dgm:t>
    </dgm:pt>
    <dgm:pt modelId="{9FD89F10-BF3F-427B-A0F5-41E1F94937DA}">
      <dgm:prSet phldrT="[Texto]"/>
      <dgm:spPr/>
      <dgm:t>
        <a:bodyPr/>
        <a:lstStyle/>
        <a:p>
          <a:r>
            <a:rPr lang="es-MX" dirty="0" smtClean="0"/>
            <a:t>El Titular y la Administración son responsables de supervisar el funcionamiento del control interno, a través de las unidades que establezca para tal efecto y conforme a las </a:t>
          </a:r>
          <a:r>
            <a:rPr lang="es-ES" dirty="0" smtClean="0"/>
            <a:t>normas, procesos y estructuras. (Revisión y actualización de la regulación normativa, de carácter permanente)</a:t>
          </a:r>
          <a:r>
            <a:rPr lang="es-MX" dirty="0" smtClean="0"/>
            <a:t>.</a:t>
          </a:r>
          <a:endParaRPr lang="es-ES" dirty="0"/>
        </a:p>
      </dgm:t>
    </dgm:pt>
    <dgm:pt modelId="{89DF754B-F896-42E2-8C7D-2A546EC4898B}" type="parTrans" cxnId="{1EC0581D-3BD1-435A-8054-776502650052}">
      <dgm:prSet/>
      <dgm:spPr/>
      <dgm:t>
        <a:bodyPr/>
        <a:lstStyle/>
        <a:p>
          <a:endParaRPr lang="es-ES"/>
        </a:p>
      </dgm:t>
    </dgm:pt>
    <dgm:pt modelId="{64F3B071-7BCD-49A5-823C-850714ECEEC6}" type="sibTrans" cxnId="{1EC0581D-3BD1-435A-8054-776502650052}">
      <dgm:prSet/>
      <dgm:spPr/>
      <dgm:t>
        <a:bodyPr/>
        <a:lstStyle/>
        <a:p>
          <a:endParaRPr lang="es-ES"/>
        </a:p>
      </dgm:t>
    </dgm:pt>
    <dgm:pt modelId="{6C345478-93FA-4E0C-8543-BCF483E6AD69}">
      <dgm:prSet/>
      <dgm:spPr/>
      <dgm:t>
        <a:bodyPr/>
        <a:lstStyle/>
        <a:p>
          <a:r>
            <a:rPr lang="es-ES" dirty="0" smtClean="0"/>
            <a:t>Principio 3</a:t>
          </a:r>
          <a:endParaRPr lang="es-ES" dirty="0"/>
        </a:p>
      </dgm:t>
    </dgm:pt>
    <dgm:pt modelId="{4BAAA8F8-CBF7-4B7E-8A0C-7BE0CA2B0848}" type="parTrans" cxnId="{BED1B04F-B664-43AE-853F-48267D0FD948}">
      <dgm:prSet/>
      <dgm:spPr/>
      <dgm:t>
        <a:bodyPr/>
        <a:lstStyle/>
        <a:p>
          <a:endParaRPr lang="es-ES"/>
        </a:p>
      </dgm:t>
    </dgm:pt>
    <dgm:pt modelId="{2AD6B380-2BFE-466B-B554-F13AD0C4C905}" type="sibTrans" cxnId="{BED1B04F-B664-43AE-853F-48267D0FD948}">
      <dgm:prSet/>
      <dgm:spPr/>
      <dgm:t>
        <a:bodyPr/>
        <a:lstStyle/>
        <a:p>
          <a:endParaRPr lang="es-ES"/>
        </a:p>
      </dgm:t>
    </dgm:pt>
    <dgm:pt modelId="{077238CA-F1DF-44F2-8A76-B0690BB5B738}">
      <dgm:prSet/>
      <dgm:spPr/>
      <dgm:t>
        <a:bodyPr/>
        <a:lstStyle/>
        <a:p>
          <a:r>
            <a:rPr lang="es-ES" dirty="0" smtClean="0"/>
            <a:t>Principio 4</a:t>
          </a:r>
          <a:endParaRPr lang="es-ES" dirty="0"/>
        </a:p>
      </dgm:t>
    </dgm:pt>
    <dgm:pt modelId="{55E62931-8222-46B0-8E47-FFC1DE1C15F5}" type="parTrans" cxnId="{C24D9C79-D84E-465F-8146-EC5FC3834287}">
      <dgm:prSet/>
      <dgm:spPr/>
      <dgm:t>
        <a:bodyPr/>
        <a:lstStyle/>
        <a:p>
          <a:endParaRPr lang="es-ES"/>
        </a:p>
      </dgm:t>
    </dgm:pt>
    <dgm:pt modelId="{A34C71E4-DBBC-4E35-8BA3-C32F58B32810}" type="sibTrans" cxnId="{C24D9C79-D84E-465F-8146-EC5FC3834287}">
      <dgm:prSet/>
      <dgm:spPr/>
      <dgm:t>
        <a:bodyPr/>
        <a:lstStyle/>
        <a:p>
          <a:endParaRPr lang="es-ES"/>
        </a:p>
      </dgm:t>
    </dgm:pt>
    <dgm:pt modelId="{9C50465E-3CF8-4338-84CA-28CB754298F5}">
      <dgm:prSet/>
      <dgm:spPr/>
      <dgm:t>
        <a:bodyPr/>
        <a:lstStyle/>
        <a:p>
          <a:r>
            <a:rPr lang="es-ES" dirty="0" smtClean="0"/>
            <a:t>Principio 5</a:t>
          </a:r>
          <a:endParaRPr lang="es-ES" dirty="0"/>
        </a:p>
      </dgm:t>
    </dgm:pt>
    <dgm:pt modelId="{C9C8522D-F7C1-45CB-B168-6B8EB354092D}" type="parTrans" cxnId="{6C2965FA-E9CD-419E-9458-D3AAB953B081}">
      <dgm:prSet/>
      <dgm:spPr/>
      <dgm:t>
        <a:bodyPr/>
        <a:lstStyle/>
        <a:p>
          <a:endParaRPr lang="es-ES"/>
        </a:p>
      </dgm:t>
    </dgm:pt>
    <dgm:pt modelId="{7B1C075B-C43E-4EA4-A7C9-C360935F1077}" type="sibTrans" cxnId="{6C2965FA-E9CD-419E-9458-D3AAB953B081}">
      <dgm:prSet/>
      <dgm:spPr/>
      <dgm:t>
        <a:bodyPr/>
        <a:lstStyle/>
        <a:p>
          <a:endParaRPr lang="es-ES"/>
        </a:p>
      </dgm:t>
    </dgm:pt>
    <dgm:pt modelId="{F0388BA4-78D1-42BB-B551-E013A4D890C1}">
      <dgm:prSet/>
      <dgm:spPr/>
      <dgm:t>
        <a:bodyPr/>
        <a:lstStyle/>
        <a:p>
          <a:r>
            <a:rPr lang="es-MX" dirty="0" smtClean="0"/>
            <a:t>El Titular y la Administración deben autorizar, conforme a las disposiciones jurídicas y normativas aplicables, la estructura organizacional, asignar responsabilidades y delegar autoridad para alcanzar los objetivos institucionales, preservar la integridad, prevenir la corrupción y rendir cuentas de los resultados </a:t>
          </a:r>
          <a:r>
            <a:rPr lang="es-ES" dirty="0" smtClean="0"/>
            <a:t>alcanzados.</a:t>
          </a:r>
          <a:endParaRPr lang="es-ES" dirty="0"/>
        </a:p>
      </dgm:t>
    </dgm:pt>
    <dgm:pt modelId="{34E522E8-3B95-4D00-8446-D4F50E4BEBFA}" type="parTrans" cxnId="{BD53FF50-1BB8-42A1-AF5D-9CFE4324A051}">
      <dgm:prSet/>
      <dgm:spPr/>
      <dgm:t>
        <a:bodyPr/>
        <a:lstStyle/>
        <a:p>
          <a:endParaRPr lang="es-ES"/>
        </a:p>
      </dgm:t>
    </dgm:pt>
    <dgm:pt modelId="{05B87593-96FE-4055-87ED-35DDA9010A96}" type="sibTrans" cxnId="{BD53FF50-1BB8-42A1-AF5D-9CFE4324A051}">
      <dgm:prSet/>
      <dgm:spPr/>
      <dgm:t>
        <a:bodyPr/>
        <a:lstStyle/>
        <a:p>
          <a:endParaRPr lang="es-ES"/>
        </a:p>
      </dgm:t>
    </dgm:pt>
    <dgm:pt modelId="{3968C19E-570A-4884-B5AE-35F02FD2782C}">
      <dgm:prSet/>
      <dgm:spPr/>
      <dgm:t>
        <a:bodyPr/>
        <a:lstStyle/>
        <a:p>
          <a:r>
            <a:rPr lang="es-MX" dirty="0" smtClean="0"/>
            <a:t>El Titular y la Administración, son responsables </a:t>
          </a:r>
          <a:r>
            <a:rPr lang="es-ES" dirty="0" smtClean="0"/>
            <a:t>de promover los medios necesarios para contratar, </a:t>
          </a:r>
          <a:r>
            <a:rPr lang="es-MX" dirty="0" smtClean="0"/>
            <a:t>capacitar y retener profesionales competentes.</a:t>
          </a:r>
          <a:endParaRPr lang="es-ES" dirty="0"/>
        </a:p>
      </dgm:t>
    </dgm:pt>
    <dgm:pt modelId="{4A65A727-9DFE-42A8-9108-67088786F058}" type="parTrans" cxnId="{49EAC5A1-EF58-4483-9A5A-3052DB1E0170}">
      <dgm:prSet/>
      <dgm:spPr/>
      <dgm:t>
        <a:bodyPr/>
        <a:lstStyle/>
        <a:p>
          <a:endParaRPr lang="es-ES"/>
        </a:p>
      </dgm:t>
    </dgm:pt>
    <dgm:pt modelId="{0C8C9BC4-2FF6-41DB-A403-A820A5C075BA}" type="sibTrans" cxnId="{49EAC5A1-EF58-4483-9A5A-3052DB1E0170}">
      <dgm:prSet/>
      <dgm:spPr/>
      <dgm:t>
        <a:bodyPr/>
        <a:lstStyle/>
        <a:p>
          <a:endParaRPr lang="es-ES"/>
        </a:p>
      </dgm:t>
    </dgm:pt>
    <dgm:pt modelId="{EFF60888-C184-43EF-8997-84D9C7E2C0CC}">
      <dgm:prSet/>
      <dgm:spPr/>
      <dgm:t>
        <a:bodyPr/>
        <a:lstStyle/>
        <a:p>
          <a:r>
            <a:rPr lang="es-MX" dirty="0" smtClean="0"/>
            <a:t>La Administración, debe evaluar el desempeño del control interno en la institución y hacer responsables a todos los servidores públicos por sus obligaciones específicas en materia de control interno.</a:t>
          </a:r>
          <a:endParaRPr lang="es-ES" dirty="0"/>
        </a:p>
      </dgm:t>
    </dgm:pt>
    <dgm:pt modelId="{5702271B-415E-4CD3-BFEA-170FBB5A4EA6}" type="parTrans" cxnId="{CA353F94-C071-4C9E-8FB0-5F483D2821C0}">
      <dgm:prSet/>
      <dgm:spPr/>
      <dgm:t>
        <a:bodyPr/>
        <a:lstStyle/>
        <a:p>
          <a:endParaRPr lang="es-ES"/>
        </a:p>
      </dgm:t>
    </dgm:pt>
    <dgm:pt modelId="{9F968FE1-CEE6-4631-B55E-DDB43874A117}" type="sibTrans" cxnId="{CA353F94-C071-4C9E-8FB0-5F483D2821C0}">
      <dgm:prSet/>
      <dgm:spPr/>
      <dgm:t>
        <a:bodyPr/>
        <a:lstStyle/>
        <a:p>
          <a:endParaRPr lang="es-ES"/>
        </a:p>
      </dgm:t>
    </dgm:pt>
    <dgm:pt modelId="{206EDBAC-BEBC-467B-9B2B-E5287F4EC821}" type="pres">
      <dgm:prSet presAssocID="{7BF47A2A-1AC9-4336-B5C6-B25C7364964D}" presName="Name0" presStyleCnt="0">
        <dgm:presLayoutVars>
          <dgm:chMax val="7"/>
          <dgm:chPref val="7"/>
          <dgm:dir/>
          <dgm:animOne val="branch"/>
          <dgm:animLvl val="lvl"/>
        </dgm:presLayoutVars>
      </dgm:prSet>
      <dgm:spPr/>
      <dgm:t>
        <a:bodyPr/>
        <a:lstStyle/>
        <a:p>
          <a:endParaRPr lang="es-ES"/>
        </a:p>
      </dgm:t>
    </dgm:pt>
    <dgm:pt modelId="{79820A9E-7719-4B9F-9C56-72AB9B6918A1}" type="pres">
      <dgm:prSet presAssocID="{DD3D9CC0-BC60-40B9-B44B-7AA172CA5B5C}" presName="ParentComposite" presStyleCnt="0"/>
      <dgm:spPr/>
    </dgm:pt>
    <dgm:pt modelId="{F1AF77CA-FE91-4616-8955-E05535C1EC79}" type="pres">
      <dgm:prSet presAssocID="{DD3D9CC0-BC60-40B9-B44B-7AA172CA5B5C}" presName="Chord" presStyleLbl="bgShp" presStyleIdx="0" presStyleCnt="5"/>
      <dgm:spPr/>
    </dgm:pt>
    <dgm:pt modelId="{7D9D609B-63E1-470C-B195-A5A3CEB78DE8}" type="pres">
      <dgm:prSet presAssocID="{DD3D9CC0-BC60-40B9-B44B-7AA172CA5B5C}" presName="Pie" presStyleLbl="alignNode1" presStyleIdx="0" presStyleCnt="5"/>
      <dgm:spPr/>
    </dgm:pt>
    <dgm:pt modelId="{714A1103-6C8B-47A9-B246-F7098E1D8F57}" type="pres">
      <dgm:prSet presAssocID="{DD3D9CC0-BC60-40B9-B44B-7AA172CA5B5C}" presName="Parent" presStyleLbl="revTx" presStyleIdx="0" presStyleCnt="10">
        <dgm:presLayoutVars>
          <dgm:chMax val="1"/>
          <dgm:chPref val="1"/>
          <dgm:bulletEnabled val="1"/>
        </dgm:presLayoutVars>
      </dgm:prSet>
      <dgm:spPr/>
      <dgm:t>
        <a:bodyPr/>
        <a:lstStyle/>
        <a:p>
          <a:endParaRPr lang="es-ES"/>
        </a:p>
      </dgm:t>
    </dgm:pt>
    <dgm:pt modelId="{3AFDE930-E74A-44F9-A8B3-AFB55F05062C}" type="pres">
      <dgm:prSet presAssocID="{BAEF011C-6545-41A6-AF62-0A65CE5E9621}" presName="negSibTrans" presStyleCnt="0"/>
      <dgm:spPr/>
    </dgm:pt>
    <dgm:pt modelId="{F351B3B4-5B0E-485E-B322-6322AB641A73}" type="pres">
      <dgm:prSet presAssocID="{DD3D9CC0-BC60-40B9-B44B-7AA172CA5B5C}" presName="composite" presStyleCnt="0"/>
      <dgm:spPr/>
    </dgm:pt>
    <dgm:pt modelId="{6DAEFE24-7AE0-4DA0-9F8B-7671DE532266}" type="pres">
      <dgm:prSet presAssocID="{DD3D9CC0-BC60-40B9-B44B-7AA172CA5B5C}" presName="Child" presStyleLbl="revTx" presStyleIdx="1" presStyleCnt="10">
        <dgm:presLayoutVars>
          <dgm:chMax val="0"/>
          <dgm:chPref val="0"/>
          <dgm:bulletEnabled val="1"/>
        </dgm:presLayoutVars>
      </dgm:prSet>
      <dgm:spPr/>
      <dgm:t>
        <a:bodyPr/>
        <a:lstStyle/>
        <a:p>
          <a:endParaRPr lang="es-ES"/>
        </a:p>
      </dgm:t>
    </dgm:pt>
    <dgm:pt modelId="{74B8EDA7-218E-4861-868E-B7D07489D425}" type="pres">
      <dgm:prSet presAssocID="{FED9BA86-928E-47B2-9520-7176CF4617F6}" presName="sibTrans" presStyleCnt="0"/>
      <dgm:spPr/>
    </dgm:pt>
    <dgm:pt modelId="{E0EBC877-8436-49AB-9252-0FFE11239336}" type="pres">
      <dgm:prSet presAssocID="{9BFD0774-008B-448C-9C68-41968767F7C8}" presName="ParentComposite" presStyleCnt="0"/>
      <dgm:spPr/>
    </dgm:pt>
    <dgm:pt modelId="{0ED2EC2A-3CE6-4E25-86C9-A8AC87122D90}" type="pres">
      <dgm:prSet presAssocID="{9BFD0774-008B-448C-9C68-41968767F7C8}" presName="Chord" presStyleLbl="bgShp" presStyleIdx="1" presStyleCnt="5"/>
      <dgm:spPr/>
    </dgm:pt>
    <dgm:pt modelId="{7076FC60-74D6-4CCA-AF17-9A27196B9A4E}" type="pres">
      <dgm:prSet presAssocID="{9BFD0774-008B-448C-9C68-41968767F7C8}" presName="Pie" presStyleLbl="alignNode1" presStyleIdx="1" presStyleCnt="5"/>
      <dgm:spPr/>
    </dgm:pt>
    <dgm:pt modelId="{BAC5EE34-FA65-4674-9777-E9A8C315E7F5}" type="pres">
      <dgm:prSet presAssocID="{9BFD0774-008B-448C-9C68-41968767F7C8}" presName="Parent" presStyleLbl="revTx" presStyleIdx="2" presStyleCnt="10">
        <dgm:presLayoutVars>
          <dgm:chMax val="1"/>
          <dgm:chPref val="1"/>
          <dgm:bulletEnabled val="1"/>
        </dgm:presLayoutVars>
      </dgm:prSet>
      <dgm:spPr/>
      <dgm:t>
        <a:bodyPr/>
        <a:lstStyle/>
        <a:p>
          <a:endParaRPr lang="es-ES"/>
        </a:p>
      </dgm:t>
    </dgm:pt>
    <dgm:pt modelId="{3325D19D-23E3-43A3-A4F3-C86AE0BE6581}" type="pres">
      <dgm:prSet presAssocID="{64F3B071-7BCD-49A5-823C-850714ECEEC6}" presName="negSibTrans" presStyleCnt="0"/>
      <dgm:spPr/>
    </dgm:pt>
    <dgm:pt modelId="{1E9A577C-5EB9-4A45-B77B-EBEAB9BED4E4}" type="pres">
      <dgm:prSet presAssocID="{9BFD0774-008B-448C-9C68-41968767F7C8}" presName="composite" presStyleCnt="0"/>
      <dgm:spPr/>
    </dgm:pt>
    <dgm:pt modelId="{62C95DA1-9DFA-4AC9-9309-DCA14D50DF90}" type="pres">
      <dgm:prSet presAssocID="{9BFD0774-008B-448C-9C68-41968767F7C8}" presName="Child" presStyleLbl="revTx" presStyleIdx="3" presStyleCnt="10">
        <dgm:presLayoutVars>
          <dgm:chMax val="0"/>
          <dgm:chPref val="0"/>
          <dgm:bulletEnabled val="1"/>
        </dgm:presLayoutVars>
      </dgm:prSet>
      <dgm:spPr/>
      <dgm:t>
        <a:bodyPr/>
        <a:lstStyle/>
        <a:p>
          <a:endParaRPr lang="es-ES"/>
        </a:p>
      </dgm:t>
    </dgm:pt>
    <dgm:pt modelId="{2C55D3C7-5365-4654-B38B-2675ECF7A21A}" type="pres">
      <dgm:prSet presAssocID="{4D75B1C8-4893-475B-A3A1-24E537664EE6}" presName="sibTrans" presStyleCnt="0"/>
      <dgm:spPr/>
    </dgm:pt>
    <dgm:pt modelId="{22B9B54B-C195-4E2E-81B3-4B1784A8E2E3}" type="pres">
      <dgm:prSet presAssocID="{6C345478-93FA-4E0C-8543-BCF483E6AD69}" presName="ParentComposite" presStyleCnt="0"/>
      <dgm:spPr/>
    </dgm:pt>
    <dgm:pt modelId="{1F16F05E-9E50-4950-B5EE-3ACFE5DB6595}" type="pres">
      <dgm:prSet presAssocID="{6C345478-93FA-4E0C-8543-BCF483E6AD69}" presName="Chord" presStyleLbl="bgShp" presStyleIdx="2" presStyleCnt="5"/>
      <dgm:spPr/>
    </dgm:pt>
    <dgm:pt modelId="{6FB7B1A5-CF3E-4669-8E04-4173C723A350}" type="pres">
      <dgm:prSet presAssocID="{6C345478-93FA-4E0C-8543-BCF483E6AD69}" presName="Pie" presStyleLbl="alignNode1" presStyleIdx="2" presStyleCnt="5"/>
      <dgm:spPr/>
    </dgm:pt>
    <dgm:pt modelId="{AE018D90-1575-450E-99FC-22E34091F25B}" type="pres">
      <dgm:prSet presAssocID="{6C345478-93FA-4E0C-8543-BCF483E6AD69}" presName="Parent" presStyleLbl="revTx" presStyleIdx="4" presStyleCnt="10">
        <dgm:presLayoutVars>
          <dgm:chMax val="1"/>
          <dgm:chPref val="1"/>
          <dgm:bulletEnabled val="1"/>
        </dgm:presLayoutVars>
      </dgm:prSet>
      <dgm:spPr/>
      <dgm:t>
        <a:bodyPr/>
        <a:lstStyle/>
        <a:p>
          <a:endParaRPr lang="es-ES"/>
        </a:p>
      </dgm:t>
    </dgm:pt>
    <dgm:pt modelId="{A68B844A-5A1D-46CF-8A54-9BEA3DFFDB99}" type="pres">
      <dgm:prSet presAssocID="{05B87593-96FE-4055-87ED-35DDA9010A96}" presName="negSibTrans" presStyleCnt="0"/>
      <dgm:spPr/>
    </dgm:pt>
    <dgm:pt modelId="{D3C04D6C-EE7E-4A8D-8DB2-ADFD09932B2C}" type="pres">
      <dgm:prSet presAssocID="{6C345478-93FA-4E0C-8543-BCF483E6AD69}" presName="composite" presStyleCnt="0"/>
      <dgm:spPr/>
    </dgm:pt>
    <dgm:pt modelId="{BF1905E4-8EDD-437E-9FD7-F7DBEDBE7F6F}" type="pres">
      <dgm:prSet presAssocID="{6C345478-93FA-4E0C-8543-BCF483E6AD69}" presName="Child" presStyleLbl="revTx" presStyleIdx="5" presStyleCnt="10">
        <dgm:presLayoutVars>
          <dgm:chMax val="0"/>
          <dgm:chPref val="0"/>
          <dgm:bulletEnabled val="1"/>
        </dgm:presLayoutVars>
      </dgm:prSet>
      <dgm:spPr/>
      <dgm:t>
        <a:bodyPr/>
        <a:lstStyle/>
        <a:p>
          <a:endParaRPr lang="es-ES"/>
        </a:p>
      </dgm:t>
    </dgm:pt>
    <dgm:pt modelId="{A0946BCA-FB25-43B2-A797-F82E8050ACAF}" type="pres">
      <dgm:prSet presAssocID="{2AD6B380-2BFE-466B-B554-F13AD0C4C905}" presName="sibTrans" presStyleCnt="0"/>
      <dgm:spPr/>
    </dgm:pt>
    <dgm:pt modelId="{0E540A2F-2686-4204-A287-54105CDF9BA7}" type="pres">
      <dgm:prSet presAssocID="{077238CA-F1DF-44F2-8A76-B0690BB5B738}" presName="ParentComposite" presStyleCnt="0"/>
      <dgm:spPr/>
    </dgm:pt>
    <dgm:pt modelId="{B93DD55D-82D6-41F0-9B8F-A929FD7A3023}" type="pres">
      <dgm:prSet presAssocID="{077238CA-F1DF-44F2-8A76-B0690BB5B738}" presName="Chord" presStyleLbl="bgShp" presStyleIdx="3" presStyleCnt="5"/>
      <dgm:spPr/>
    </dgm:pt>
    <dgm:pt modelId="{ED511E6E-40F1-4DCA-91E9-57C17E0614F4}" type="pres">
      <dgm:prSet presAssocID="{077238CA-F1DF-44F2-8A76-B0690BB5B738}" presName="Pie" presStyleLbl="alignNode1" presStyleIdx="3" presStyleCnt="5"/>
      <dgm:spPr/>
    </dgm:pt>
    <dgm:pt modelId="{D2CD0D2B-C996-4E3F-A35C-6D229358129C}" type="pres">
      <dgm:prSet presAssocID="{077238CA-F1DF-44F2-8A76-B0690BB5B738}" presName="Parent" presStyleLbl="revTx" presStyleIdx="6" presStyleCnt="10">
        <dgm:presLayoutVars>
          <dgm:chMax val="1"/>
          <dgm:chPref val="1"/>
          <dgm:bulletEnabled val="1"/>
        </dgm:presLayoutVars>
      </dgm:prSet>
      <dgm:spPr/>
      <dgm:t>
        <a:bodyPr/>
        <a:lstStyle/>
        <a:p>
          <a:endParaRPr lang="es-ES"/>
        </a:p>
      </dgm:t>
    </dgm:pt>
    <dgm:pt modelId="{3567EA84-C150-4787-B5EC-2E7C248B935E}" type="pres">
      <dgm:prSet presAssocID="{0C8C9BC4-2FF6-41DB-A403-A820A5C075BA}" presName="negSibTrans" presStyleCnt="0"/>
      <dgm:spPr/>
    </dgm:pt>
    <dgm:pt modelId="{BDAE70E2-3E55-4AEB-AE4F-A7A4EB77907B}" type="pres">
      <dgm:prSet presAssocID="{077238CA-F1DF-44F2-8A76-B0690BB5B738}" presName="composite" presStyleCnt="0"/>
      <dgm:spPr/>
    </dgm:pt>
    <dgm:pt modelId="{C08C0B4C-6ADF-45F1-ACF2-6DB043827AFC}" type="pres">
      <dgm:prSet presAssocID="{077238CA-F1DF-44F2-8A76-B0690BB5B738}" presName="Child" presStyleLbl="revTx" presStyleIdx="7" presStyleCnt="10">
        <dgm:presLayoutVars>
          <dgm:chMax val="0"/>
          <dgm:chPref val="0"/>
          <dgm:bulletEnabled val="1"/>
        </dgm:presLayoutVars>
      </dgm:prSet>
      <dgm:spPr/>
      <dgm:t>
        <a:bodyPr/>
        <a:lstStyle/>
        <a:p>
          <a:endParaRPr lang="es-ES"/>
        </a:p>
      </dgm:t>
    </dgm:pt>
    <dgm:pt modelId="{45F08D6E-7BC0-4B7F-A16F-CD3671F6FAF8}" type="pres">
      <dgm:prSet presAssocID="{A34C71E4-DBBC-4E35-8BA3-C32F58B32810}" presName="sibTrans" presStyleCnt="0"/>
      <dgm:spPr/>
    </dgm:pt>
    <dgm:pt modelId="{4C095D32-E16E-4B14-985B-70178B994F1C}" type="pres">
      <dgm:prSet presAssocID="{9C50465E-3CF8-4338-84CA-28CB754298F5}" presName="ParentComposite" presStyleCnt="0"/>
      <dgm:spPr/>
    </dgm:pt>
    <dgm:pt modelId="{827CF2C9-834A-4381-9D95-74F82F4F3055}" type="pres">
      <dgm:prSet presAssocID="{9C50465E-3CF8-4338-84CA-28CB754298F5}" presName="Chord" presStyleLbl="bgShp" presStyleIdx="4" presStyleCnt="5"/>
      <dgm:spPr/>
    </dgm:pt>
    <dgm:pt modelId="{6C4ACA86-C518-4AE5-83FC-F5A0450AF104}" type="pres">
      <dgm:prSet presAssocID="{9C50465E-3CF8-4338-84CA-28CB754298F5}" presName="Pie" presStyleLbl="alignNode1" presStyleIdx="4" presStyleCnt="5"/>
      <dgm:spPr/>
    </dgm:pt>
    <dgm:pt modelId="{E05C2110-24D4-4C20-BF46-C1F8821DA81E}" type="pres">
      <dgm:prSet presAssocID="{9C50465E-3CF8-4338-84CA-28CB754298F5}" presName="Parent" presStyleLbl="revTx" presStyleIdx="8" presStyleCnt="10">
        <dgm:presLayoutVars>
          <dgm:chMax val="1"/>
          <dgm:chPref val="1"/>
          <dgm:bulletEnabled val="1"/>
        </dgm:presLayoutVars>
      </dgm:prSet>
      <dgm:spPr/>
      <dgm:t>
        <a:bodyPr/>
        <a:lstStyle/>
        <a:p>
          <a:endParaRPr lang="es-ES"/>
        </a:p>
      </dgm:t>
    </dgm:pt>
    <dgm:pt modelId="{289FEA87-4ACC-4653-8C2E-7868E06B6737}" type="pres">
      <dgm:prSet presAssocID="{9F968FE1-CEE6-4631-B55E-DDB43874A117}" presName="negSibTrans" presStyleCnt="0"/>
      <dgm:spPr/>
    </dgm:pt>
    <dgm:pt modelId="{359119CD-3DF7-4FE8-A4A6-8D9E9ACAAB54}" type="pres">
      <dgm:prSet presAssocID="{9C50465E-3CF8-4338-84CA-28CB754298F5}" presName="composite" presStyleCnt="0"/>
      <dgm:spPr/>
    </dgm:pt>
    <dgm:pt modelId="{869FE736-26DB-4F22-9B8B-4CE71B5D1119}" type="pres">
      <dgm:prSet presAssocID="{9C50465E-3CF8-4338-84CA-28CB754298F5}" presName="Child" presStyleLbl="revTx" presStyleIdx="9" presStyleCnt="10">
        <dgm:presLayoutVars>
          <dgm:chMax val="0"/>
          <dgm:chPref val="0"/>
          <dgm:bulletEnabled val="1"/>
        </dgm:presLayoutVars>
      </dgm:prSet>
      <dgm:spPr/>
      <dgm:t>
        <a:bodyPr/>
        <a:lstStyle/>
        <a:p>
          <a:endParaRPr lang="es-ES"/>
        </a:p>
      </dgm:t>
    </dgm:pt>
  </dgm:ptLst>
  <dgm:cxnLst>
    <dgm:cxn modelId="{F5432747-3670-4E00-9850-7C8FCBCF3BF5}" type="presOf" srcId="{3968C19E-570A-4884-B5AE-35F02FD2782C}" destId="{C08C0B4C-6ADF-45F1-ACF2-6DB043827AFC}" srcOrd="0" destOrd="0" presId="urn:microsoft.com/office/officeart/2009/3/layout/PieProcess"/>
    <dgm:cxn modelId="{BD53FF50-1BB8-42A1-AF5D-9CFE4324A051}" srcId="{6C345478-93FA-4E0C-8543-BCF483E6AD69}" destId="{F0388BA4-78D1-42BB-B551-E013A4D890C1}" srcOrd="0" destOrd="0" parTransId="{34E522E8-3B95-4D00-8446-D4F50E4BEBFA}" sibTransId="{05B87593-96FE-4055-87ED-35DDA9010A96}"/>
    <dgm:cxn modelId="{C29FDFBD-EE59-474A-ADD0-B7D2A8C959EB}" type="presOf" srcId="{EFF60888-C184-43EF-8997-84D9C7E2C0CC}" destId="{869FE736-26DB-4F22-9B8B-4CE71B5D1119}" srcOrd="0" destOrd="0" presId="urn:microsoft.com/office/officeart/2009/3/layout/PieProcess"/>
    <dgm:cxn modelId="{6C379C7C-B66D-4435-958D-232CFF60A4BD}" type="presOf" srcId="{9C50465E-3CF8-4338-84CA-28CB754298F5}" destId="{E05C2110-24D4-4C20-BF46-C1F8821DA81E}" srcOrd="0" destOrd="0" presId="urn:microsoft.com/office/officeart/2009/3/layout/PieProcess"/>
    <dgm:cxn modelId="{28F80059-9138-4CB2-BCD2-FD6CF877B5B7}" type="presOf" srcId="{077238CA-F1DF-44F2-8A76-B0690BB5B738}" destId="{D2CD0D2B-C996-4E3F-A35C-6D229358129C}" srcOrd="0" destOrd="0" presId="urn:microsoft.com/office/officeart/2009/3/layout/PieProcess"/>
    <dgm:cxn modelId="{13A60374-B8E8-4414-BE25-7939DDA29E7B}" srcId="{7BF47A2A-1AC9-4336-B5C6-B25C7364964D}" destId="{DD3D9CC0-BC60-40B9-B44B-7AA172CA5B5C}" srcOrd="0" destOrd="0" parTransId="{803A1B75-5027-4C18-A2AF-91688AF8BD75}" sibTransId="{FED9BA86-928E-47B2-9520-7176CF4617F6}"/>
    <dgm:cxn modelId="{CA353F94-C071-4C9E-8FB0-5F483D2821C0}" srcId="{9C50465E-3CF8-4338-84CA-28CB754298F5}" destId="{EFF60888-C184-43EF-8997-84D9C7E2C0CC}" srcOrd="0" destOrd="0" parTransId="{5702271B-415E-4CD3-BFEA-170FBB5A4EA6}" sibTransId="{9F968FE1-CEE6-4631-B55E-DDB43874A117}"/>
    <dgm:cxn modelId="{015B6DCC-2479-47E1-AF2D-54D850DDA089}" type="presOf" srcId="{AE49DE84-1E1E-4417-ACF1-6BFC6ACF0932}" destId="{6DAEFE24-7AE0-4DA0-9F8B-7671DE532266}" srcOrd="0" destOrd="0" presId="urn:microsoft.com/office/officeart/2009/3/layout/PieProcess"/>
    <dgm:cxn modelId="{C24D9C79-D84E-465F-8146-EC5FC3834287}" srcId="{7BF47A2A-1AC9-4336-B5C6-B25C7364964D}" destId="{077238CA-F1DF-44F2-8A76-B0690BB5B738}" srcOrd="3" destOrd="0" parTransId="{55E62931-8222-46B0-8E47-FFC1DE1C15F5}" sibTransId="{A34C71E4-DBBC-4E35-8BA3-C32F58B32810}"/>
    <dgm:cxn modelId="{C64CA7AD-921E-4E0C-9402-E87833868578}" type="presOf" srcId="{6C345478-93FA-4E0C-8543-BCF483E6AD69}" destId="{AE018D90-1575-450E-99FC-22E34091F25B}" srcOrd="0" destOrd="0" presId="urn:microsoft.com/office/officeart/2009/3/layout/PieProcess"/>
    <dgm:cxn modelId="{1EC0581D-3BD1-435A-8054-776502650052}" srcId="{9BFD0774-008B-448C-9C68-41968767F7C8}" destId="{9FD89F10-BF3F-427B-A0F5-41E1F94937DA}" srcOrd="0" destOrd="0" parTransId="{89DF754B-F896-42E2-8C7D-2A546EC4898B}" sibTransId="{64F3B071-7BCD-49A5-823C-850714ECEEC6}"/>
    <dgm:cxn modelId="{6FA0A2AB-7CA6-47C2-B293-9B364BDF388E}" type="presOf" srcId="{7BF47A2A-1AC9-4336-B5C6-B25C7364964D}" destId="{206EDBAC-BEBC-467B-9B2B-E5287F4EC821}" srcOrd="0" destOrd="0" presId="urn:microsoft.com/office/officeart/2009/3/layout/PieProcess"/>
    <dgm:cxn modelId="{58EC9197-4387-4EAB-ACC3-F0589CDA826C}" type="presOf" srcId="{DD3D9CC0-BC60-40B9-B44B-7AA172CA5B5C}" destId="{714A1103-6C8B-47A9-B246-F7098E1D8F57}" srcOrd="0" destOrd="0" presId="urn:microsoft.com/office/officeart/2009/3/layout/PieProcess"/>
    <dgm:cxn modelId="{58443187-F81F-417D-8508-4A2A5479C82D}" srcId="{DD3D9CC0-BC60-40B9-B44B-7AA172CA5B5C}" destId="{AE49DE84-1E1E-4417-ACF1-6BFC6ACF0932}" srcOrd="0" destOrd="0" parTransId="{86EE76E5-9E90-4455-A3CB-A33ACEB7DAE4}" sibTransId="{BAEF011C-6545-41A6-AF62-0A65CE5E9621}"/>
    <dgm:cxn modelId="{0F10E8BE-904B-458F-B5FB-CA6DBC82E842}" type="presOf" srcId="{9BFD0774-008B-448C-9C68-41968767F7C8}" destId="{BAC5EE34-FA65-4674-9777-E9A8C315E7F5}" srcOrd="0" destOrd="0" presId="urn:microsoft.com/office/officeart/2009/3/layout/PieProcess"/>
    <dgm:cxn modelId="{6C2965FA-E9CD-419E-9458-D3AAB953B081}" srcId="{7BF47A2A-1AC9-4336-B5C6-B25C7364964D}" destId="{9C50465E-3CF8-4338-84CA-28CB754298F5}" srcOrd="4" destOrd="0" parTransId="{C9C8522D-F7C1-45CB-B168-6B8EB354092D}" sibTransId="{7B1C075B-C43E-4EA4-A7C9-C360935F1077}"/>
    <dgm:cxn modelId="{BED1B04F-B664-43AE-853F-48267D0FD948}" srcId="{7BF47A2A-1AC9-4336-B5C6-B25C7364964D}" destId="{6C345478-93FA-4E0C-8543-BCF483E6AD69}" srcOrd="2" destOrd="0" parTransId="{4BAAA8F8-CBF7-4B7E-8A0C-7BE0CA2B0848}" sibTransId="{2AD6B380-2BFE-466B-B554-F13AD0C4C905}"/>
    <dgm:cxn modelId="{E4389973-6488-4D33-8199-F526B815A773}" type="presOf" srcId="{F0388BA4-78D1-42BB-B551-E013A4D890C1}" destId="{BF1905E4-8EDD-437E-9FD7-F7DBEDBE7F6F}" srcOrd="0" destOrd="0" presId="urn:microsoft.com/office/officeart/2009/3/layout/PieProcess"/>
    <dgm:cxn modelId="{49EAC5A1-EF58-4483-9A5A-3052DB1E0170}" srcId="{077238CA-F1DF-44F2-8A76-B0690BB5B738}" destId="{3968C19E-570A-4884-B5AE-35F02FD2782C}" srcOrd="0" destOrd="0" parTransId="{4A65A727-9DFE-42A8-9108-67088786F058}" sibTransId="{0C8C9BC4-2FF6-41DB-A403-A820A5C075BA}"/>
    <dgm:cxn modelId="{FAF472E3-3CE0-4CBA-A4E0-68C0AD92D5BF}" srcId="{7BF47A2A-1AC9-4336-B5C6-B25C7364964D}" destId="{9BFD0774-008B-448C-9C68-41968767F7C8}" srcOrd="1" destOrd="0" parTransId="{3C75D9FC-DEF4-4451-BF02-4A8C296AE484}" sibTransId="{4D75B1C8-4893-475B-A3A1-24E537664EE6}"/>
    <dgm:cxn modelId="{B0805BBC-DC48-419E-A4DB-C5044F7DB913}" type="presOf" srcId="{9FD89F10-BF3F-427B-A0F5-41E1F94937DA}" destId="{62C95DA1-9DFA-4AC9-9309-DCA14D50DF90}" srcOrd="0" destOrd="0" presId="urn:microsoft.com/office/officeart/2009/3/layout/PieProcess"/>
    <dgm:cxn modelId="{ABFD6654-9B3D-416E-AE35-69B83ABE2A6E}" type="presParOf" srcId="{206EDBAC-BEBC-467B-9B2B-E5287F4EC821}" destId="{79820A9E-7719-4B9F-9C56-72AB9B6918A1}" srcOrd="0" destOrd="0" presId="urn:microsoft.com/office/officeart/2009/3/layout/PieProcess"/>
    <dgm:cxn modelId="{8A95C336-4677-4A28-967C-2EADD6817098}" type="presParOf" srcId="{79820A9E-7719-4B9F-9C56-72AB9B6918A1}" destId="{F1AF77CA-FE91-4616-8955-E05535C1EC79}" srcOrd="0" destOrd="0" presId="urn:microsoft.com/office/officeart/2009/3/layout/PieProcess"/>
    <dgm:cxn modelId="{527B52BE-78EE-44A8-B80B-9BE2BF92915E}" type="presParOf" srcId="{79820A9E-7719-4B9F-9C56-72AB9B6918A1}" destId="{7D9D609B-63E1-470C-B195-A5A3CEB78DE8}" srcOrd="1" destOrd="0" presId="urn:microsoft.com/office/officeart/2009/3/layout/PieProcess"/>
    <dgm:cxn modelId="{3D7384A1-0D9D-4B45-A105-0CC7CAF58384}" type="presParOf" srcId="{79820A9E-7719-4B9F-9C56-72AB9B6918A1}" destId="{714A1103-6C8B-47A9-B246-F7098E1D8F57}" srcOrd="2" destOrd="0" presId="urn:microsoft.com/office/officeart/2009/3/layout/PieProcess"/>
    <dgm:cxn modelId="{6BF68439-13D8-4155-88DA-4224AE818D58}" type="presParOf" srcId="{206EDBAC-BEBC-467B-9B2B-E5287F4EC821}" destId="{3AFDE930-E74A-44F9-A8B3-AFB55F05062C}" srcOrd="1" destOrd="0" presId="urn:microsoft.com/office/officeart/2009/3/layout/PieProcess"/>
    <dgm:cxn modelId="{18A31B90-69C7-43A0-816E-88DEBB0005E3}" type="presParOf" srcId="{206EDBAC-BEBC-467B-9B2B-E5287F4EC821}" destId="{F351B3B4-5B0E-485E-B322-6322AB641A73}" srcOrd="2" destOrd="0" presId="urn:microsoft.com/office/officeart/2009/3/layout/PieProcess"/>
    <dgm:cxn modelId="{97DF9511-352F-466F-B3FE-5C978D38C45E}" type="presParOf" srcId="{F351B3B4-5B0E-485E-B322-6322AB641A73}" destId="{6DAEFE24-7AE0-4DA0-9F8B-7671DE532266}" srcOrd="0" destOrd="0" presId="urn:microsoft.com/office/officeart/2009/3/layout/PieProcess"/>
    <dgm:cxn modelId="{61324CE7-A15D-4C85-B704-15C0CE6DF31B}" type="presParOf" srcId="{206EDBAC-BEBC-467B-9B2B-E5287F4EC821}" destId="{74B8EDA7-218E-4861-868E-B7D07489D425}" srcOrd="3" destOrd="0" presId="urn:microsoft.com/office/officeart/2009/3/layout/PieProcess"/>
    <dgm:cxn modelId="{94567C68-BBF7-40E1-B555-1E3187C55044}" type="presParOf" srcId="{206EDBAC-BEBC-467B-9B2B-E5287F4EC821}" destId="{E0EBC877-8436-49AB-9252-0FFE11239336}" srcOrd="4" destOrd="0" presId="urn:microsoft.com/office/officeart/2009/3/layout/PieProcess"/>
    <dgm:cxn modelId="{8B38B40C-3D54-4257-902D-DCA0701D7EE3}" type="presParOf" srcId="{E0EBC877-8436-49AB-9252-0FFE11239336}" destId="{0ED2EC2A-3CE6-4E25-86C9-A8AC87122D90}" srcOrd="0" destOrd="0" presId="urn:microsoft.com/office/officeart/2009/3/layout/PieProcess"/>
    <dgm:cxn modelId="{94A9AAB1-0585-4752-90A6-D5A0C1EF0F00}" type="presParOf" srcId="{E0EBC877-8436-49AB-9252-0FFE11239336}" destId="{7076FC60-74D6-4CCA-AF17-9A27196B9A4E}" srcOrd="1" destOrd="0" presId="urn:microsoft.com/office/officeart/2009/3/layout/PieProcess"/>
    <dgm:cxn modelId="{0BCC2BFA-C83B-4786-9E9D-3E55C51CFC46}" type="presParOf" srcId="{E0EBC877-8436-49AB-9252-0FFE11239336}" destId="{BAC5EE34-FA65-4674-9777-E9A8C315E7F5}" srcOrd="2" destOrd="0" presId="urn:microsoft.com/office/officeart/2009/3/layout/PieProcess"/>
    <dgm:cxn modelId="{357F9335-E73B-429D-8745-A7922B840699}" type="presParOf" srcId="{206EDBAC-BEBC-467B-9B2B-E5287F4EC821}" destId="{3325D19D-23E3-43A3-A4F3-C86AE0BE6581}" srcOrd="5" destOrd="0" presId="urn:microsoft.com/office/officeart/2009/3/layout/PieProcess"/>
    <dgm:cxn modelId="{1F4131F2-75E6-4446-91A9-6A9BB5F2684B}" type="presParOf" srcId="{206EDBAC-BEBC-467B-9B2B-E5287F4EC821}" destId="{1E9A577C-5EB9-4A45-B77B-EBEAB9BED4E4}" srcOrd="6" destOrd="0" presId="urn:microsoft.com/office/officeart/2009/3/layout/PieProcess"/>
    <dgm:cxn modelId="{E92B65E3-3CF2-48C9-BE6D-0DB44457A9B4}" type="presParOf" srcId="{1E9A577C-5EB9-4A45-B77B-EBEAB9BED4E4}" destId="{62C95DA1-9DFA-4AC9-9309-DCA14D50DF90}" srcOrd="0" destOrd="0" presId="urn:microsoft.com/office/officeart/2009/3/layout/PieProcess"/>
    <dgm:cxn modelId="{7563FEDC-CBBA-4EF3-A04C-DD6DA18EDF0D}" type="presParOf" srcId="{206EDBAC-BEBC-467B-9B2B-E5287F4EC821}" destId="{2C55D3C7-5365-4654-B38B-2675ECF7A21A}" srcOrd="7" destOrd="0" presId="urn:microsoft.com/office/officeart/2009/3/layout/PieProcess"/>
    <dgm:cxn modelId="{58F6B36D-CF33-4D8E-A997-DE31648DF529}" type="presParOf" srcId="{206EDBAC-BEBC-467B-9B2B-E5287F4EC821}" destId="{22B9B54B-C195-4E2E-81B3-4B1784A8E2E3}" srcOrd="8" destOrd="0" presId="urn:microsoft.com/office/officeart/2009/3/layout/PieProcess"/>
    <dgm:cxn modelId="{04AB41F3-09D1-4085-A3ED-99F3EE3B00A3}" type="presParOf" srcId="{22B9B54B-C195-4E2E-81B3-4B1784A8E2E3}" destId="{1F16F05E-9E50-4950-B5EE-3ACFE5DB6595}" srcOrd="0" destOrd="0" presId="urn:microsoft.com/office/officeart/2009/3/layout/PieProcess"/>
    <dgm:cxn modelId="{6EF6E8B4-3289-4D3C-B884-0A9BE04CD99A}" type="presParOf" srcId="{22B9B54B-C195-4E2E-81B3-4B1784A8E2E3}" destId="{6FB7B1A5-CF3E-4669-8E04-4173C723A350}" srcOrd="1" destOrd="0" presId="urn:microsoft.com/office/officeart/2009/3/layout/PieProcess"/>
    <dgm:cxn modelId="{E2C34BF3-0299-4995-BC6D-AFBCF019541A}" type="presParOf" srcId="{22B9B54B-C195-4E2E-81B3-4B1784A8E2E3}" destId="{AE018D90-1575-450E-99FC-22E34091F25B}" srcOrd="2" destOrd="0" presId="urn:microsoft.com/office/officeart/2009/3/layout/PieProcess"/>
    <dgm:cxn modelId="{95D248FC-68AE-4667-834A-E0027D3C1999}" type="presParOf" srcId="{206EDBAC-BEBC-467B-9B2B-E5287F4EC821}" destId="{A68B844A-5A1D-46CF-8A54-9BEA3DFFDB99}" srcOrd="9" destOrd="0" presId="urn:microsoft.com/office/officeart/2009/3/layout/PieProcess"/>
    <dgm:cxn modelId="{0D29524D-DA79-42BB-A080-9E9FC3C0CA4F}" type="presParOf" srcId="{206EDBAC-BEBC-467B-9B2B-E5287F4EC821}" destId="{D3C04D6C-EE7E-4A8D-8DB2-ADFD09932B2C}" srcOrd="10" destOrd="0" presId="urn:microsoft.com/office/officeart/2009/3/layout/PieProcess"/>
    <dgm:cxn modelId="{3CEFE6CF-678D-4D93-824D-FF878FD9B119}" type="presParOf" srcId="{D3C04D6C-EE7E-4A8D-8DB2-ADFD09932B2C}" destId="{BF1905E4-8EDD-437E-9FD7-F7DBEDBE7F6F}" srcOrd="0" destOrd="0" presId="urn:microsoft.com/office/officeart/2009/3/layout/PieProcess"/>
    <dgm:cxn modelId="{6BA86549-EC6E-4496-AE65-D81C41943276}" type="presParOf" srcId="{206EDBAC-BEBC-467B-9B2B-E5287F4EC821}" destId="{A0946BCA-FB25-43B2-A797-F82E8050ACAF}" srcOrd="11" destOrd="0" presId="urn:microsoft.com/office/officeart/2009/3/layout/PieProcess"/>
    <dgm:cxn modelId="{0F72F2DC-3049-4742-961A-C1177378057F}" type="presParOf" srcId="{206EDBAC-BEBC-467B-9B2B-E5287F4EC821}" destId="{0E540A2F-2686-4204-A287-54105CDF9BA7}" srcOrd="12" destOrd="0" presId="urn:microsoft.com/office/officeart/2009/3/layout/PieProcess"/>
    <dgm:cxn modelId="{EA936D56-BE94-4C40-93AD-908161A9ABE8}" type="presParOf" srcId="{0E540A2F-2686-4204-A287-54105CDF9BA7}" destId="{B93DD55D-82D6-41F0-9B8F-A929FD7A3023}" srcOrd="0" destOrd="0" presId="urn:microsoft.com/office/officeart/2009/3/layout/PieProcess"/>
    <dgm:cxn modelId="{FA140F4F-9215-4AD9-9258-EA9A6AA68931}" type="presParOf" srcId="{0E540A2F-2686-4204-A287-54105CDF9BA7}" destId="{ED511E6E-40F1-4DCA-91E9-57C17E0614F4}" srcOrd="1" destOrd="0" presId="urn:microsoft.com/office/officeart/2009/3/layout/PieProcess"/>
    <dgm:cxn modelId="{77989155-DFD6-47FA-A181-145AF89B4F67}" type="presParOf" srcId="{0E540A2F-2686-4204-A287-54105CDF9BA7}" destId="{D2CD0D2B-C996-4E3F-A35C-6D229358129C}" srcOrd="2" destOrd="0" presId="urn:microsoft.com/office/officeart/2009/3/layout/PieProcess"/>
    <dgm:cxn modelId="{AB3C7B76-73D9-470A-B6AE-854C39AEB4E9}" type="presParOf" srcId="{206EDBAC-BEBC-467B-9B2B-E5287F4EC821}" destId="{3567EA84-C150-4787-B5EC-2E7C248B935E}" srcOrd="13" destOrd="0" presId="urn:microsoft.com/office/officeart/2009/3/layout/PieProcess"/>
    <dgm:cxn modelId="{53B1EAF3-4C65-4BB9-91C9-8B54AE75D7FB}" type="presParOf" srcId="{206EDBAC-BEBC-467B-9B2B-E5287F4EC821}" destId="{BDAE70E2-3E55-4AEB-AE4F-A7A4EB77907B}" srcOrd="14" destOrd="0" presId="urn:microsoft.com/office/officeart/2009/3/layout/PieProcess"/>
    <dgm:cxn modelId="{65BBF1E4-1D9D-4FEB-A5B5-A32B0F319D6F}" type="presParOf" srcId="{BDAE70E2-3E55-4AEB-AE4F-A7A4EB77907B}" destId="{C08C0B4C-6ADF-45F1-ACF2-6DB043827AFC}" srcOrd="0" destOrd="0" presId="urn:microsoft.com/office/officeart/2009/3/layout/PieProcess"/>
    <dgm:cxn modelId="{C5F20080-D79B-4D2E-942D-925417CEBB7A}" type="presParOf" srcId="{206EDBAC-BEBC-467B-9B2B-E5287F4EC821}" destId="{45F08D6E-7BC0-4B7F-A16F-CD3671F6FAF8}" srcOrd="15" destOrd="0" presId="urn:microsoft.com/office/officeart/2009/3/layout/PieProcess"/>
    <dgm:cxn modelId="{C18F039A-897E-4C32-B53F-6515A9E8FF65}" type="presParOf" srcId="{206EDBAC-BEBC-467B-9B2B-E5287F4EC821}" destId="{4C095D32-E16E-4B14-985B-70178B994F1C}" srcOrd="16" destOrd="0" presId="urn:microsoft.com/office/officeart/2009/3/layout/PieProcess"/>
    <dgm:cxn modelId="{E3880105-04FB-4C3E-92BD-A8AD5222DB9D}" type="presParOf" srcId="{4C095D32-E16E-4B14-985B-70178B994F1C}" destId="{827CF2C9-834A-4381-9D95-74F82F4F3055}" srcOrd="0" destOrd="0" presId="urn:microsoft.com/office/officeart/2009/3/layout/PieProcess"/>
    <dgm:cxn modelId="{B00A1086-FA96-416E-969A-477BEBABDE61}" type="presParOf" srcId="{4C095D32-E16E-4B14-985B-70178B994F1C}" destId="{6C4ACA86-C518-4AE5-83FC-F5A0450AF104}" srcOrd="1" destOrd="0" presId="urn:microsoft.com/office/officeart/2009/3/layout/PieProcess"/>
    <dgm:cxn modelId="{A3A599CE-A9A4-43B1-8711-C94DBE2B6F33}" type="presParOf" srcId="{4C095D32-E16E-4B14-985B-70178B994F1C}" destId="{E05C2110-24D4-4C20-BF46-C1F8821DA81E}" srcOrd="2" destOrd="0" presId="urn:microsoft.com/office/officeart/2009/3/layout/PieProcess"/>
    <dgm:cxn modelId="{720BC3F4-1EAB-4318-8297-1CBF0240262F}" type="presParOf" srcId="{206EDBAC-BEBC-467B-9B2B-E5287F4EC821}" destId="{289FEA87-4ACC-4653-8C2E-7868E06B6737}" srcOrd="17" destOrd="0" presId="urn:microsoft.com/office/officeart/2009/3/layout/PieProcess"/>
    <dgm:cxn modelId="{C1FF0AE6-8C6C-410C-B83E-390CF4BBDFE8}" type="presParOf" srcId="{206EDBAC-BEBC-467B-9B2B-E5287F4EC821}" destId="{359119CD-3DF7-4FE8-A4A6-8D9E9ACAAB54}" srcOrd="18" destOrd="0" presId="urn:microsoft.com/office/officeart/2009/3/layout/PieProcess"/>
    <dgm:cxn modelId="{FA754DE0-352B-452E-83E3-74494B754A76}" type="presParOf" srcId="{359119CD-3DF7-4FE8-A4A6-8D9E9ACAAB54}" destId="{869FE736-26DB-4F22-9B8B-4CE71B5D1119}"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75BD4B8-CB8D-4938-947E-26AF9BE25122}"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ES"/>
        </a:p>
      </dgm:t>
    </dgm:pt>
    <dgm:pt modelId="{632B33EE-49AE-4229-A1A9-6EEBF8053DBA}">
      <dgm:prSet/>
      <dgm:spPr/>
      <dgm:t>
        <a:bodyPr/>
        <a:lstStyle/>
        <a:p>
          <a:pPr rtl="0"/>
          <a:r>
            <a:rPr lang="es-MX" b="1" smtClean="0"/>
            <a:t>Evaluación de riesgos</a:t>
          </a:r>
          <a:r>
            <a:rPr lang="es-MX" smtClean="0"/>
            <a:t>: </a:t>
          </a:r>
          <a:endParaRPr lang="es-MX"/>
        </a:p>
      </dgm:t>
    </dgm:pt>
    <dgm:pt modelId="{CCB62935-4114-4D3E-B186-7EB8A6191093}" type="parTrans" cxnId="{86AC2F81-9C16-4222-A4E8-B9503CA550D3}">
      <dgm:prSet/>
      <dgm:spPr/>
      <dgm:t>
        <a:bodyPr/>
        <a:lstStyle/>
        <a:p>
          <a:endParaRPr lang="es-ES"/>
        </a:p>
      </dgm:t>
    </dgm:pt>
    <dgm:pt modelId="{9849CBA8-68C5-4A6C-A64F-E116467AF0CA}" type="sibTrans" cxnId="{86AC2F81-9C16-4222-A4E8-B9503CA550D3}">
      <dgm:prSet/>
      <dgm:spPr/>
      <dgm:t>
        <a:bodyPr/>
        <a:lstStyle/>
        <a:p>
          <a:endParaRPr lang="es-ES"/>
        </a:p>
      </dgm:t>
    </dgm:pt>
    <dgm:pt modelId="{06E26587-42D8-4F72-A252-445439F4B141}">
      <dgm:prSet/>
      <dgm:spPr/>
      <dgm:t>
        <a:bodyPr/>
        <a:lstStyle/>
        <a:p>
          <a:pPr rtl="0"/>
          <a:r>
            <a:rPr lang="es-MX" dirty="0" smtClean="0"/>
            <a:t>Permite identificar y analizar los riesgos que atañen a las actividades de la organización para determinar su futura gestión. </a:t>
          </a:r>
          <a:endParaRPr lang="es-MX" dirty="0"/>
        </a:p>
      </dgm:t>
    </dgm:pt>
    <dgm:pt modelId="{E77F8396-89A0-4DA0-A63C-CE9E39B29C84}" type="parTrans" cxnId="{8A44004F-064E-4201-8921-EAF23128148B}">
      <dgm:prSet/>
      <dgm:spPr/>
      <dgm:t>
        <a:bodyPr/>
        <a:lstStyle/>
        <a:p>
          <a:endParaRPr lang="es-ES"/>
        </a:p>
      </dgm:t>
    </dgm:pt>
    <dgm:pt modelId="{6C62D6A7-E7AD-4688-B5FA-E463532DC189}" type="sibTrans" cxnId="{8A44004F-064E-4201-8921-EAF23128148B}">
      <dgm:prSet/>
      <dgm:spPr/>
      <dgm:t>
        <a:bodyPr/>
        <a:lstStyle/>
        <a:p>
          <a:endParaRPr lang="es-ES"/>
        </a:p>
      </dgm:t>
    </dgm:pt>
    <dgm:pt modelId="{283F8571-7672-4247-B9AF-DD5E8393C2E5}" type="pres">
      <dgm:prSet presAssocID="{F75BD4B8-CB8D-4938-947E-26AF9BE25122}" presName="Name0" presStyleCnt="0">
        <dgm:presLayoutVars>
          <dgm:dir/>
          <dgm:animOne val="branch"/>
          <dgm:animLvl val="lvl"/>
        </dgm:presLayoutVars>
      </dgm:prSet>
      <dgm:spPr/>
      <dgm:t>
        <a:bodyPr/>
        <a:lstStyle/>
        <a:p>
          <a:endParaRPr lang="es-ES"/>
        </a:p>
      </dgm:t>
    </dgm:pt>
    <dgm:pt modelId="{C36D8113-E833-4025-9347-6504FC2CFE59}" type="pres">
      <dgm:prSet presAssocID="{632B33EE-49AE-4229-A1A9-6EEBF8053DBA}" presName="chaos" presStyleCnt="0"/>
      <dgm:spPr/>
    </dgm:pt>
    <dgm:pt modelId="{68E4CB6D-B541-437D-AC86-20251B65B15C}" type="pres">
      <dgm:prSet presAssocID="{632B33EE-49AE-4229-A1A9-6EEBF8053DBA}" presName="parTx1" presStyleLbl="revTx" presStyleIdx="0" presStyleCnt="1"/>
      <dgm:spPr/>
      <dgm:t>
        <a:bodyPr/>
        <a:lstStyle/>
        <a:p>
          <a:endParaRPr lang="es-ES"/>
        </a:p>
      </dgm:t>
    </dgm:pt>
    <dgm:pt modelId="{7A63F3D0-A444-4231-9EAC-EFE7E6D6F12D}" type="pres">
      <dgm:prSet presAssocID="{632B33EE-49AE-4229-A1A9-6EEBF8053DBA}" presName="c1" presStyleLbl="node1" presStyleIdx="0" presStyleCnt="19"/>
      <dgm:spPr/>
    </dgm:pt>
    <dgm:pt modelId="{FDD72AB8-0715-47FC-ADF9-8B69FDEDC823}" type="pres">
      <dgm:prSet presAssocID="{632B33EE-49AE-4229-A1A9-6EEBF8053DBA}" presName="c2" presStyleLbl="node1" presStyleIdx="1" presStyleCnt="19"/>
      <dgm:spPr/>
    </dgm:pt>
    <dgm:pt modelId="{D8A88631-5501-4226-BED5-E16ED725AB51}" type="pres">
      <dgm:prSet presAssocID="{632B33EE-49AE-4229-A1A9-6EEBF8053DBA}" presName="c3" presStyleLbl="node1" presStyleIdx="2" presStyleCnt="19"/>
      <dgm:spPr/>
    </dgm:pt>
    <dgm:pt modelId="{295FEF5A-C681-4B7B-94A4-47958D9071C2}" type="pres">
      <dgm:prSet presAssocID="{632B33EE-49AE-4229-A1A9-6EEBF8053DBA}" presName="c4" presStyleLbl="node1" presStyleIdx="3" presStyleCnt="19"/>
      <dgm:spPr/>
    </dgm:pt>
    <dgm:pt modelId="{E73B00F3-D56D-4F09-B2BA-7842D17793EF}" type="pres">
      <dgm:prSet presAssocID="{632B33EE-49AE-4229-A1A9-6EEBF8053DBA}" presName="c5" presStyleLbl="node1" presStyleIdx="4" presStyleCnt="19"/>
      <dgm:spPr/>
    </dgm:pt>
    <dgm:pt modelId="{3F7A3C4B-C362-4DE2-8571-0FA22A108512}" type="pres">
      <dgm:prSet presAssocID="{632B33EE-49AE-4229-A1A9-6EEBF8053DBA}" presName="c6" presStyleLbl="node1" presStyleIdx="5" presStyleCnt="19"/>
      <dgm:spPr/>
    </dgm:pt>
    <dgm:pt modelId="{DA6E9768-BDE2-40F4-925A-75C093BA6A56}" type="pres">
      <dgm:prSet presAssocID="{632B33EE-49AE-4229-A1A9-6EEBF8053DBA}" presName="c7" presStyleLbl="node1" presStyleIdx="6" presStyleCnt="19"/>
      <dgm:spPr/>
    </dgm:pt>
    <dgm:pt modelId="{263DB0E8-E9CF-4BF1-8753-EEADEB4C2C9C}" type="pres">
      <dgm:prSet presAssocID="{632B33EE-49AE-4229-A1A9-6EEBF8053DBA}" presName="c8" presStyleLbl="node1" presStyleIdx="7" presStyleCnt="19"/>
      <dgm:spPr/>
    </dgm:pt>
    <dgm:pt modelId="{42A989AE-6D20-496F-864B-161FACB12566}" type="pres">
      <dgm:prSet presAssocID="{632B33EE-49AE-4229-A1A9-6EEBF8053DBA}" presName="c9" presStyleLbl="node1" presStyleIdx="8" presStyleCnt="19"/>
      <dgm:spPr/>
    </dgm:pt>
    <dgm:pt modelId="{6E2E7497-7DC8-4E25-8977-9711EA1AB99C}" type="pres">
      <dgm:prSet presAssocID="{632B33EE-49AE-4229-A1A9-6EEBF8053DBA}" presName="c10" presStyleLbl="node1" presStyleIdx="9" presStyleCnt="19"/>
      <dgm:spPr/>
    </dgm:pt>
    <dgm:pt modelId="{03836E99-8EDE-4624-8B6E-B132435D2D0A}" type="pres">
      <dgm:prSet presAssocID="{632B33EE-49AE-4229-A1A9-6EEBF8053DBA}" presName="c11" presStyleLbl="node1" presStyleIdx="10" presStyleCnt="19"/>
      <dgm:spPr/>
    </dgm:pt>
    <dgm:pt modelId="{52E41908-C753-4A9A-BC95-02CECCEB0708}" type="pres">
      <dgm:prSet presAssocID="{632B33EE-49AE-4229-A1A9-6EEBF8053DBA}" presName="c12" presStyleLbl="node1" presStyleIdx="11" presStyleCnt="19"/>
      <dgm:spPr/>
    </dgm:pt>
    <dgm:pt modelId="{DB3C7915-4222-4909-A34F-D3081A1CEA37}" type="pres">
      <dgm:prSet presAssocID="{632B33EE-49AE-4229-A1A9-6EEBF8053DBA}" presName="c13" presStyleLbl="node1" presStyleIdx="12" presStyleCnt="19"/>
      <dgm:spPr/>
    </dgm:pt>
    <dgm:pt modelId="{C6448D1A-D802-4CA1-8258-9FFF21254492}" type="pres">
      <dgm:prSet presAssocID="{632B33EE-49AE-4229-A1A9-6EEBF8053DBA}" presName="c14" presStyleLbl="node1" presStyleIdx="13" presStyleCnt="19"/>
      <dgm:spPr/>
    </dgm:pt>
    <dgm:pt modelId="{A805081B-E295-4096-9D24-032757A6FEE0}" type="pres">
      <dgm:prSet presAssocID="{632B33EE-49AE-4229-A1A9-6EEBF8053DBA}" presName="c15" presStyleLbl="node1" presStyleIdx="14" presStyleCnt="19"/>
      <dgm:spPr/>
    </dgm:pt>
    <dgm:pt modelId="{FE578A30-D837-40FA-9708-51630C095024}" type="pres">
      <dgm:prSet presAssocID="{632B33EE-49AE-4229-A1A9-6EEBF8053DBA}" presName="c16" presStyleLbl="node1" presStyleIdx="15" presStyleCnt="19"/>
      <dgm:spPr/>
    </dgm:pt>
    <dgm:pt modelId="{94AFEC77-95F2-439D-9827-C17EF0F2B0A1}" type="pres">
      <dgm:prSet presAssocID="{632B33EE-49AE-4229-A1A9-6EEBF8053DBA}" presName="c17" presStyleLbl="node1" presStyleIdx="16" presStyleCnt="19"/>
      <dgm:spPr/>
    </dgm:pt>
    <dgm:pt modelId="{CB8ED195-915C-4A66-A74B-1E0C93920E85}" type="pres">
      <dgm:prSet presAssocID="{632B33EE-49AE-4229-A1A9-6EEBF8053DBA}" presName="c18" presStyleLbl="node1" presStyleIdx="17" presStyleCnt="19"/>
      <dgm:spPr/>
    </dgm:pt>
    <dgm:pt modelId="{651DF816-023F-4C45-A381-70F6AAAB09C7}" type="pres">
      <dgm:prSet presAssocID="{9849CBA8-68C5-4A6C-A64F-E116467AF0CA}" presName="chevronComposite1" presStyleCnt="0"/>
      <dgm:spPr/>
    </dgm:pt>
    <dgm:pt modelId="{C803006A-1EE8-445D-B985-3DC92600C09B}" type="pres">
      <dgm:prSet presAssocID="{9849CBA8-68C5-4A6C-A64F-E116467AF0CA}" presName="chevron1" presStyleLbl="sibTrans2D1" presStyleIdx="0" presStyleCnt="2"/>
      <dgm:spPr/>
    </dgm:pt>
    <dgm:pt modelId="{61F33F8F-DED7-43D9-B9DC-4ED6FCD86B18}" type="pres">
      <dgm:prSet presAssocID="{9849CBA8-68C5-4A6C-A64F-E116467AF0CA}" presName="spChevron1" presStyleCnt="0"/>
      <dgm:spPr/>
    </dgm:pt>
    <dgm:pt modelId="{F6CF17A0-BAEC-45E5-A001-FC07DB80257F}" type="pres">
      <dgm:prSet presAssocID="{9849CBA8-68C5-4A6C-A64F-E116467AF0CA}" presName="overlap" presStyleCnt="0"/>
      <dgm:spPr/>
    </dgm:pt>
    <dgm:pt modelId="{F4515D93-FA15-41C9-B64E-7C91DF9EFA4B}" type="pres">
      <dgm:prSet presAssocID="{9849CBA8-68C5-4A6C-A64F-E116467AF0CA}" presName="chevronComposite2" presStyleCnt="0"/>
      <dgm:spPr/>
    </dgm:pt>
    <dgm:pt modelId="{20F88D5D-4202-40D1-BB0C-B14F22ECD607}" type="pres">
      <dgm:prSet presAssocID="{9849CBA8-68C5-4A6C-A64F-E116467AF0CA}" presName="chevron2" presStyleLbl="sibTrans2D1" presStyleIdx="1" presStyleCnt="2"/>
      <dgm:spPr/>
    </dgm:pt>
    <dgm:pt modelId="{F7CE32E7-E569-48EC-9A92-662300FB7212}" type="pres">
      <dgm:prSet presAssocID="{9849CBA8-68C5-4A6C-A64F-E116467AF0CA}" presName="spChevron2" presStyleCnt="0"/>
      <dgm:spPr/>
    </dgm:pt>
    <dgm:pt modelId="{931D4FD6-D815-475E-83E6-646886397527}" type="pres">
      <dgm:prSet presAssocID="{06E26587-42D8-4F72-A252-445439F4B141}" presName="last" presStyleCnt="0"/>
      <dgm:spPr/>
    </dgm:pt>
    <dgm:pt modelId="{2ADB3B4A-285C-4E54-9499-F5109C8ECD75}" type="pres">
      <dgm:prSet presAssocID="{06E26587-42D8-4F72-A252-445439F4B141}" presName="circleTx" presStyleLbl="node1" presStyleIdx="18" presStyleCnt="19"/>
      <dgm:spPr/>
      <dgm:t>
        <a:bodyPr/>
        <a:lstStyle/>
        <a:p>
          <a:endParaRPr lang="es-ES"/>
        </a:p>
      </dgm:t>
    </dgm:pt>
    <dgm:pt modelId="{91248466-99A7-49E2-A99C-7F82F633F884}" type="pres">
      <dgm:prSet presAssocID="{06E26587-42D8-4F72-A252-445439F4B141}" presName="spN" presStyleCnt="0"/>
      <dgm:spPr/>
    </dgm:pt>
  </dgm:ptLst>
  <dgm:cxnLst>
    <dgm:cxn modelId="{19A1F743-B7BD-4CC2-B8F6-B8855BF2E156}" type="presOf" srcId="{F75BD4B8-CB8D-4938-947E-26AF9BE25122}" destId="{283F8571-7672-4247-B9AF-DD5E8393C2E5}" srcOrd="0" destOrd="0" presId="urn:microsoft.com/office/officeart/2009/3/layout/RandomtoResultProcess"/>
    <dgm:cxn modelId="{8A44004F-064E-4201-8921-EAF23128148B}" srcId="{F75BD4B8-CB8D-4938-947E-26AF9BE25122}" destId="{06E26587-42D8-4F72-A252-445439F4B141}" srcOrd="1" destOrd="0" parTransId="{E77F8396-89A0-4DA0-A63C-CE9E39B29C84}" sibTransId="{6C62D6A7-E7AD-4688-B5FA-E463532DC189}"/>
    <dgm:cxn modelId="{00FBF84B-D835-4117-9767-ECE5B0553871}" type="presOf" srcId="{06E26587-42D8-4F72-A252-445439F4B141}" destId="{2ADB3B4A-285C-4E54-9499-F5109C8ECD75}" srcOrd="0" destOrd="0" presId="urn:microsoft.com/office/officeart/2009/3/layout/RandomtoResultProcess"/>
    <dgm:cxn modelId="{610E9665-3916-46D4-8701-4B31148BF351}" type="presOf" srcId="{632B33EE-49AE-4229-A1A9-6EEBF8053DBA}" destId="{68E4CB6D-B541-437D-AC86-20251B65B15C}" srcOrd="0" destOrd="0" presId="urn:microsoft.com/office/officeart/2009/3/layout/RandomtoResultProcess"/>
    <dgm:cxn modelId="{86AC2F81-9C16-4222-A4E8-B9503CA550D3}" srcId="{F75BD4B8-CB8D-4938-947E-26AF9BE25122}" destId="{632B33EE-49AE-4229-A1A9-6EEBF8053DBA}" srcOrd="0" destOrd="0" parTransId="{CCB62935-4114-4D3E-B186-7EB8A6191093}" sibTransId="{9849CBA8-68C5-4A6C-A64F-E116467AF0CA}"/>
    <dgm:cxn modelId="{B93943E9-14B5-4B0B-A627-BCEBB34AD9C3}" type="presParOf" srcId="{283F8571-7672-4247-B9AF-DD5E8393C2E5}" destId="{C36D8113-E833-4025-9347-6504FC2CFE59}" srcOrd="0" destOrd="0" presId="urn:microsoft.com/office/officeart/2009/3/layout/RandomtoResultProcess"/>
    <dgm:cxn modelId="{4DB0B81A-0A73-49C9-B734-A4E16AA72AD6}" type="presParOf" srcId="{C36D8113-E833-4025-9347-6504FC2CFE59}" destId="{68E4CB6D-B541-437D-AC86-20251B65B15C}" srcOrd="0" destOrd="0" presId="urn:microsoft.com/office/officeart/2009/3/layout/RandomtoResultProcess"/>
    <dgm:cxn modelId="{54B4427B-345E-41EA-AC81-988495C56D42}" type="presParOf" srcId="{C36D8113-E833-4025-9347-6504FC2CFE59}" destId="{7A63F3D0-A444-4231-9EAC-EFE7E6D6F12D}" srcOrd="1" destOrd="0" presId="urn:microsoft.com/office/officeart/2009/3/layout/RandomtoResultProcess"/>
    <dgm:cxn modelId="{362462C8-1579-42ED-A085-FD257101E045}" type="presParOf" srcId="{C36D8113-E833-4025-9347-6504FC2CFE59}" destId="{FDD72AB8-0715-47FC-ADF9-8B69FDEDC823}" srcOrd="2" destOrd="0" presId="urn:microsoft.com/office/officeart/2009/3/layout/RandomtoResultProcess"/>
    <dgm:cxn modelId="{A3DE0779-CA4D-460B-8947-177705C7A2B6}" type="presParOf" srcId="{C36D8113-E833-4025-9347-6504FC2CFE59}" destId="{D8A88631-5501-4226-BED5-E16ED725AB51}" srcOrd="3" destOrd="0" presId="urn:microsoft.com/office/officeart/2009/3/layout/RandomtoResultProcess"/>
    <dgm:cxn modelId="{DEE6A32D-7AAF-48B7-BF04-B6321894537A}" type="presParOf" srcId="{C36D8113-E833-4025-9347-6504FC2CFE59}" destId="{295FEF5A-C681-4B7B-94A4-47958D9071C2}" srcOrd="4" destOrd="0" presId="urn:microsoft.com/office/officeart/2009/3/layout/RandomtoResultProcess"/>
    <dgm:cxn modelId="{FC6C2CB5-9AF7-4310-8420-0E830AECA378}" type="presParOf" srcId="{C36D8113-E833-4025-9347-6504FC2CFE59}" destId="{E73B00F3-D56D-4F09-B2BA-7842D17793EF}" srcOrd="5" destOrd="0" presId="urn:microsoft.com/office/officeart/2009/3/layout/RandomtoResultProcess"/>
    <dgm:cxn modelId="{3D6DBA3A-2DA6-4018-B7B6-C8FFC9B7FBFA}" type="presParOf" srcId="{C36D8113-E833-4025-9347-6504FC2CFE59}" destId="{3F7A3C4B-C362-4DE2-8571-0FA22A108512}" srcOrd="6" destOrd="0" presId="urn:microsoft.com/office/officeart/2009/3/layout/RandomtoResultProcess"/>
    <dgm:cxn modelId="{06714018-F3F3-463F-8E4D-135C61742037}" type="presParOf" srcId="{C36D8113-E833-4025-9347-6504FC2CFE59}" destId="{DA6E9768-BDE2-40F4-925A-75C093BA6A56}" srcOrd="7" destOrd="0" presId="urn:microsoft.com/office/officeart/2009/3/layout/RandomtoResultProcess"/>
    <dgm:cxn modelId="{C567B219-3DDC-4AA8-999E-19FE848EDDDD}" type="presParOf" srcId="{C36D8113-E833-4025-9347-6504FC2CFE59}" destId="{263DB0E8-E9CF-4BF1-8753-EEADEB4C2C9C}" srcOrd="8" destOrd="0" presId="urn:microsoft.com/office/officeart/2009/3/layout/RandomtoResultProcess"/>
    <dgm:cxn modelId="{63F83625-C3EB-44AB-B116-237926B4D092}" type="presParOf" srcId="{C36D8113-E833-4025-9347-6504FC2CFE59}" destId="{42A989AE-6D20-496F-864B-161FACB12566}" srcOrd="9" destOrd="0" presId="urn:microsoft.com/office/officeart/2009/3/layout/RandomtoResultProcess"/>
    <dgm:cxn modelId="{FBB9B52A-9B5C-4C45-B422-E973F1363F9A}" type="presParOf" srcId="{C36D8113-E833-4025-9347-6504FC2CFE59}" destId="{6E2E7497-7DC8-4E25-8977-9711EA1AB99C}" srcOrd="10" destOrd="0" presId="urn:microsoft.com/office/officeart/2009/3/layout/RandomtoResultProcess"/>
    <dgm:cxn modelId="{43E4EAF4-A189-41B3-A78E-3C4AFAFDDDEF}" type="presParOf" srcId="{C36D8113-E833-4025-9347-6504FC2CFE59}" destId="{03836E99-8EDE-4624-8B6E-B132435D2D0A}" srcOrd="11" destOrd="0" presId="urn:microsoft.com/office/officeart/2009/3/layout/RandomtoResultProcess"/>
    <dgm:cxn modelId="{1EB4A057-8221-4BD5-BFF3-FFB827507A38}" type="presParOf" srcId="{C36D8113-E833-4025-9347-6504FC2CFE59}" destId="{52E41908-C753-4A9A-BC95-02CECCEB0708}" srcOrd="12" destOrd="0" presId="urn:microsoft.com/office/officeart/2009/3/layout/RandomtoResultProcess"/>
    <dgm:cxn modelId="{B7C8FF72-4A0C-4952-A0CA-26C6345A5CE0}" type="presParOf" srcId="{C36D8113-E833-4025-9347-6504FC2CFE59}" destId="{DB3C7915-4222-4909-A34F-D3081A1CEA37}" srcOrd="13" destOrd="0" presId="urn:microsoft.com/office/officeart/2009/3/layout/RandomtoResultProcess"/>
    <dgm:cxn modelId="{070B8F08-D1E2-4ED1-9FF7-735A6D83C886}" type="presParOf" srcId="{C36D8113-E833-4025-9347-6504FC2CFE59}" destId="{C6448D1A-D802-4CA1-8258-9FFF21254492}" srcOrd="14" destOrd="0" presId="urn:microsoft.com/office/officeart/2009/3/layout/RandomtoResultProcess"/>
    <dgm:cxn modelId="{A04B0933-50EC-4476-BF0D-C96B9CF8AF86}" type="presParOf" srcId="{C36D8113-E833-4025-9347-6504FC2CFE59}" destId="{A805081B-E295-4096-9D24-032757A6FEE0}" srcOrd="15" destOrd="0" presId="urn:microsoft.com/office/officeart/2009/3/layout/RandomtoResultProcess"/>
    <dgm:cxn modelId="{022F807A-99DD-4E7C-9A35-6690DCC51F6E}" type="presParOf" srcId="{C36D8113-E833-4025-9347-6504FC2CFE59}" destId="{FE578A30-D837-40FA-9708-51630C095024}" srcOrd="16" destOrd="0" presId="urn:microsoft.com/office/officeart/2009/3/layout/RandomtoResultProcess"/>
    <dgm:cxn modelId="{2F2AFB33-0905-4583-9855-DD875BF03ACE}" type="presParOf" srcId="{C36D8113-E833-4025-9347-6504FC2CFE59}" destId="{94AFEC77-95F2-439D-9827-C17EF0F2B0A1}" srcOrd="17" destOrd="0" presId="urn:microsoft.com/office/officeart/2009/3/layout/RandomtoResultProcess"/>
    <dgm:cxn modelId="{9521ECF3-4BAD-44D4-8E50-822FA4CCEE35}" type="presParOf" srcId="{C36D8113-E833-4025-9347-6504FC2CFE59}" destId="{CB8ED195-915C-4A66-A74B-1E0C93920E85}" srcOrd="18" destOrd="0" presId="urn:microsoft.com/office/officeart/2009/3/layout/RandomtoResultProcess"/>
    <dgm:cxn modelId="{1A020154-C9C8-4075-A445-663FF2F55F51}" type="presParOf" srcId="{283F8571-7672-4247-B9AF-DD5E8393C2E5}" destId="{651DF816-023F-4C45-A381-70F6AAAB09C7}" srcOrd="1" destOrd="0" presId="urn:microsoft.com/office/officeart/2009/3/layout/RandomtoResultProcess"/>
    <dgm:cxn modelId="{2C8D3016-3CA9-4F37-9E0B-62EEF8B6BEE7}" type="presParOf" srcId="{651DF816-023F-4C45-A381-70F6AAAB09C7}" destId="{C803006A-1EE8-445D-B985-3DC92600C09B}" srcOrd="0" destOrd="0" presId="urn:microsoft.com/office/officeart/2009/3/layout/RandomtoResultProcess"/>
    <dgm:cxn modelId="{E30E626D-FE32-4789-AB84-9DD13437C59A}" type="presParOf" srcId="{651DF816-023F-4C45-A381-70F6AAAB09C7}" destId="{61F33F8F-DED7-43D9-B9DC-4ED6FCD86B18}" srcOrd="1" destOrd="0" presId="urn:microsoft.com/office/officeart/2009/3/layout/RandomtoResultProcess"/>
    <dgm:cxn modelId="{F9ED73BC-05A5-4140-920C-58B0F7F1CB30}" type="presParOf" srcId="{283F8571-7672-4247-B9AF-DD5E8393C2E5}" destId="{F6CF17A0-BAEC-45E5-A001-FC07DB80257F}" srcOrd="2" destOrd="0" presId="urn:microsoft.com/office/officeart/2009/3/layout/RandomtoResultProcess"/>
    <dgm:cxn modelId="{1631FD9C-9BAB-445B-960C-BD512B80A592}" type="presParOf" srcId="{283F8571-7672-4247-B9AF-DD5E8393C2E5}" destId="{F4515D93-FA15-41C9-B64E-7C91DF9EFA4B}" srcOrd="3" destOrd="0" presId="urn:microsoft.com/office/officeart/2009/3/layout/RandomtoResultProcess"/>
    <dgm:cxn modelId="{2134A70B-B1E9-44BE-93E7-14CC29B35069}" type="presParOf" srcId="{F4515D93-FA15-41C9-B64E-7C91DF9EFA4B}" destId="{20F88D5D-4202-40D1-BB0C-B14F22ECD607}" srcOrd="0" destOrd="0" presId="urn:microsoft.com/office/officeart/2009/3/layout/RandomtoResultProcess"/>
    <dgm:cxn modelId="{1A7409A7-F7BF-4B19-BA19-16AD3914943D}" type="presParOf" srcId="{F4515D93-FA15-41C9-B64E-7C91DF9EFA4B}" destId="{F7CE32E7-E569-48EC-9A92-662300FB7212}" srcOrd="1" destOrd="0" presId="urn:microsoft.com/office/officeart/2009/3/layout/RandomtoResultProcess"/>
    <dgm:cxn modelId="{2D6F88F8-9830-44B1-8087-7221D40E6638}" type="presParOf" srcId="{283F8571-7672-4247-B9AF-DD5E8393C2E5}" destId="{931D4FD6-D815-475E-83E6-646886397527}" srcOrd="4" destOrd="0" presId="urn:microsoft.com/office/officeart/2009/3/layout/RandomtoResultProcess"/>
    <dgm:cxn modelId="{C507C8A7-8622-4954-A9B6-89B21146A509}" type="presParOf" srcId="{931D4FD6-D815-475E-83E6-646886397527}" destId="{2ADB3B4A-285C-4E54-9499-F5109C8ECD75}" srcOrd="0" destOrd="0" presId="urn:microsoft.com/office/officeart/2009/3/layout/RandomtoResultProcess"/>
    <dgm:cxn modelId="{5F9C2B94-F427-4D1B-A52D-44A4FD0E4902}" type="presParOf" srcId="{931D4FD6-D815-475E-83E6-646886397527}" destId="{91248466-99A7-49E2-A99C-7F82F633F884}"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051D68-B422-45B1-B375-73AFAC3FCCCB}"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s-ES"/>
        </a:p>
      </dgm:t>
    </dgm:pt>
    <dgm:pt modelId="{49D5072D-8F33-4395-852C-885923B88F9E}">
      <dgm:prSet phldrT="[Texto]"/>
      <dgm:spPr/>
      <dgm:t>
        <a:bodyPr/>
        <a:lstStyle/>
        <a:p>
          <a:r>
            <a:rPr lang="es-ES" dirty="0" smtClean="0"/>
            <a:t>Finanzas </a:t>
          </a:r>
          <a:r>
            <a:rPr lang="es-ES" dirty="0"/>
            <a:t>públicas estatales (ingresos</a:t>
          </a:r>
          <a:r>
            <a:rPr lang="es-ES" dirty="0" smtClean="0"/>
            <a:t>):</a:t>
          </a:r>
          <a:endParaRPr lang="es-ES" dirty="0"/>
        </a:p>
      </dgm:t>
    </dgm:pt>
    <dgm:pt modelId="{FBB45082-41FF-45E6-A2A7-F4B37E676631}" type="parTrans" cxnId="{7C3BA909-E687-4DB3-8D1F-B99D30D6F466}">
      <dgm:prSet/>
      <dgm:spPr/>
      <dgm:t>
        <a:bodyPr/>
        <a:lstStyle/>
        <a:p>
          <a:endParaRPr lang="es-ES"/>
        </a:p>
      </dgm:t>
    </dgm:pt>
    <dgm:pt modelId="{08CB68C5-753A-49F2-A47C-DEAE157BB262}" type="sibTrans" cxnId="{7C3BA909-E687-4DB3-8D1F-B99D30D6F466}">
      <dgm:prSet/>
      <dgm:spPr/>
      <dgm:t>
        <a:bodyPr/>
        <a:lstStyle/>
        <a:p>
          <a:endParaRPr lang="es-ES"/>
        </a:p>
      </dgm:t>
    </dgm:pt>
    <dgm:pt modelId="{6EDB3A3D-BCB8-4B3A-AB52-D55DE1D16089}">
      <dgm:prSet phldrT="[Texto]"/>
      <dgm:spPr/>
      <dgm:t>
        <a:bodyPr/>
        <a:lstStyle/>
        <a:p>
          <a:r>
            <a:rPr lang="es-MX" dirty="0" smtClean="0"/>
            <a:t>Finanzas </a:t>
          </a:r>
          <a:r>
            <a:rPr lang="es-MX" dirty="0"/>
            <a:t>públicas estatales (Egresos</a:t>
          </a:r>
          <a:r>
            <a:rPr lang="es-MX" dirty="0" smtClean="0"/>
            <a:t>):</a:t>
          </a:r>
          <a:endParaRPr lang="es-ES" dirty="0"/>
        </a:p>
      </dgm:t>
    </dgm:pt>
    <dgm:pt modelId="{E6953C05-A9A0-46FD-A161-CF0A47879077}" type="parTrans" cxnId="{4E3F3474-1999-42B7-B57B-112A8193A181}">
      <dgm:prSet/>
      <dgm:spPr/>
      <dgm:t>
        <a:bodyPr/>
        <a:lstStyle/>
        <a:p>
          <a:endParaRPr lang="es-ES"/>
        </a:p>
      </dgm:t>
    </dgm:pt>
    <dgm:pt modelId="{2383261B-0F93-4ACD-9095-A4DFFEEC9CD8}" type="sibTrans" cxnId="{4E3F3474-1999-42B7-B57B-112A8193A181}">
      <dgm:prSet/>
      <dgm:spPr/>
      <dgm:t>
        <a:bodyPr/>
        <a:lstStyle/>
        <a:p>
          <a:endParaRPr lang="es-ES"/>
        </a:p>
      </dgm:t>
    </dgm:pt>
    <dgm:pt modelId="{53A8EEEB-98CF-4AD5-84C0-002A27837E05}">
      <dgm:prSet phldrT="[Texto]"/>
      <dgm:spPr/>
      <dgm:t>
        <a:bodyPr/>
        <a:lstStyle/>
        <a:p>
          <a:r>
            <a:rPr lang="es-ES" dirty="0"/>
            <a:t>Diagnóstico</a:t>
          </a:r>
          <a:r>
            <a:rPr lang="es-ES" dirty="0" smtClean="0"/>
            <a:t>:</a:t>
          </a:r>
          <a:endParaRPr lang="es-ES" dirty="0"/>
        </a:p>
      </dgm:t>
    </dgm:pt>
    <dgm:pt modelId="{FE6FE622-5B76-4E2F-AE18-18887B7D6BEC}" type="parTrans" cxnId="{7970439B-8648-40A5-9882-1634456E32A0}">
      <dgm:prSet/>
      <dgm:spPr/>
      <dgm:t>
        <a:bodyPr/>
        <a:lstStyle/>
        <a:p>
          <a:endParaRPr lang="es-ES"/>
        </a:p>
      </dgm:t>
    </dgm:pt>
    <dgm:pt modelId="{F8703146-DCB0-405A-B354-A266A78C56F8}" type="sibTrans" cxnId="{7970439B-8648-40A5-9882-1634456E32A0}">
      <dgm:prSet/>
      <dgm:spPr/>
      <dgm:t>
        <a:bodyPr/>
        <a:lstStyle/>
        <a:p>
          <a:endParaRPr lang="es-ES"/>
        </a:p>
      </dgm:t>
    </dgm:pt>
    <dgm:pt modelId="{5802C732-27EE-4958-8BD8-BD218A11CC40}">
      <dgm:prSet phldrT="[Texto]"/>
      <dgm:spPr/>
      <dgm:t>
        <a:bodyPr/>
        <a:lstStyle/>
        <a:p>
          <a:r>
            <a:rPr lang="es-ES" dirty="0" smtClean="0"/>
            <a:t>-</a:t>
          </a:r>
          <a:r>
            <a:rPr lang="es-ES" dirty="0"/>
            <a:t>Baja recaudación de los ingresos locales (8.95%) de los ingresos totales estatales (ITE)</a:t>
          </a:r>
        </a:p>
        <a:p>
          <a:r>
            <a:rPr lang="es-ES" dirty="0"/>
            <a:t>-Dependencia por las transferencias federales  (81.92%) de los ITE</a:t>
          </a:r>
        </a:p>
        <a:p>
          <a:r>
            <a:rPr lang="es-ES" dirty="0"/>
            <a:t>-El financiamiento representa el 5.05% de los ITE y 3% de otros ingresos</a:t>
          </a:r>
        </a:p>
      </dgm:t>
    </dgm:pt>
    <dgm:pt modelId="{1816FA19-BE4C-4DCD-A543-9B59697F9725}" type="parTrans" cxnId="{9D36661B-F0F9-4EB9-A04D-3564CC6EE573}">
      <dgm:prSet/>
      <dgm:spPr/>
      <dgm:t>
        <a:bodyPr/>
        <a:lstStyle/>
        <a:p>
          <a:endParaRPr lang="es-ES"/>
        </a:p>
      </dgm:t>
    </dgm:pt>
    <dgm:pt modelId="{D0A5DCB8-C863-4A02-9228-EA23AA26F8C8}" type="sibTrans" cxnId="{9D36661B-F0F9-4EB9-A04D-3564CC6EE573}">
      <dgm:prSet/>
      <dgm:spPr/>
      <dgm:t>
        <a:bodyPr/>
        <a:lstStyle/>
        <a:p>
          <a:endParaRPr lang="es-ES"/>
        </a:p>
      </dgm:t>
    </dgm:pt>
    <dgm:pt modelId="{9368DF4C-E3D3-49A8-B717-BBDB41C1F677}">
      <dgm:prSet phldrT="[Texto]"/>
      <dgm:spPr/>
      <dgm:t>
        <a:bodyPr/>
        <a:lstStyle/>
        <a:p>
          <a:endParaRPr lang="es-ES" dirty="0"/>
        </a:p>
        <a:p>
          <a:r>
            <a:rPr lang="es-ES" dirty="0"/>
            <a:t>-El gasto corriente equivale al  69.88% de los egresos totales estatales (ETE)</a:t>
          </a:r>
        </a:p>
        <a:p>
          <a:r>
            <a:rPr lang="es-ES" dirty="0"/>
            <a:t>-Mientras que el gasto de inversión representa el 6.40%  de los ETE</a:t>
          </a:r>
        </a:p>
        <a:p>
          <a:r>
            <a:rPr lang="es-ES" dirty="0"/>
            <a:t>-Se destina el 4.55% de los ETE  a la amortización de la deuda pública, recursos asignados a municipios 15.27% y 0.42% otros egresos</a:t>
          </a:r>
        </a:p>
      </dgm:t>
    </dgm:pt>
    <dgm:pt modelId="{A87620D3-3738-4A05-8900-1F75574FC3D4}" type="parTrans" cxnId="{AC9D9EF0-8277-4E56-B048-B043A7B4E09C}">
      <dgm:prSet/>
      <dgm:spPr/>
      <dgm:t>
        <a:bodyPr/>
        <a:lstStyle/>
        <a:p>
          <a:endParaRPr lang="es-ES"/>
        </a:p>
      </dgm:t>
    </dgm:pt>
    <dgm:pt modelId="{ED8BAD80-3AB9-47B4-B8DA-1770B217BDF2}" type="sibTrans" cxnId="{AC9D9EF0-8277-4E56-B048-B043A7B4E09C}">
      <dgm:prSet/>
      <dgm:spPr/>
      <dgm:t>
        <a:bodyPr/>
        <a:lstStyle/>
        <a:p>
          <a:endParaRPr lang="es-ES"/>
        </a:p>
      </dgm:t>
    </dgm:pt>
    <dgm:pt modelId="{96EA2128-DDEB-46E9-A978-9F2D76497868}">
      <dgm:prSet phldrT="[Texto]"/>
      <dgm:spPr/>
      <dgm:t>
        <a:bodyPr/>
        <a:lstStyle/>
        <a:p>
          <a:r>
            <a:rPr lang="es-ES" smtClean="0"/>
            <a:t>-</a:t>
          </a:r>
          <a:r>
            <a:rPr lang="es-ES" dirty="0"/>
            <a:t>Ingresos insuficientes para atender las demandas de la población</a:t>
          </a:r>
        </a:p>
        <a:p>
          <a:r>
            <a:rPr lang="es-ES" dirty="0"/>
            <a:t>-Elevada dependencia por las transferencias federales</a:t>
          </a:r>
        </a:p>
        <a:p>
          <a:r>
            <a:rPr lang="es-MX" dirty="0"/>
            <a:t>-Como consecuencia, una deficiente autonomía financiera  que queda más vulnerable ante el entorno económico</a:t>
          </a:r>
        </a:p>
        <a:p>
          <a:r>
            <a:rPr lang="es-MX" dirty="0"/>
            <a:t>-Alto gasto corriente que no produce un adecuado retorno en servicios</a:t>
          </a:r>
        </a:p>
        <a:p>
          <a:r>
            <a:rPr lang="es-MX" dirty="0"/>
            <a:t>-No existen adecuados  niveles de inversión cuya aplicación  no genera suficiente valor público agregado que se traduce en una insuficiente infraestructura pública.</a:t>
          </a:r>
          <a:endParaRPr lang="es-ES" dirty="0"/>
        </a:p>
      </dgm:t>
    </dgm:pt>
    <dgm:pt modelId="{60E6A250-F92F-4721-96DE-7E1F37286688}" type="parTrans" cxnId="{DB5E5F15-BD2C-47E5-AC67-6C85AD54E78B}">
      <dgm:prSet/>
      <dgm:spPr/>
      <dgm:t>
        <a:bodyPr/>
        <a:lstStyle/>
        <a:p>
          <a:endParaRPr lang="es-ES"/>
        </a:p>
      </dgm:t>
    </dgm:pt>
    <dgm:pt modelId="{DC8D41C9-BC24-4FDF-A1C7-1A4C46A4CA9C}" type="sibTrans" cxnId="{DB5E5F15-BD2C-47E5-AC67-6C85AD54E78B}">
      <dgm:prSet/>
      <dgm:spPr/>
      <dgm:t>
        <a:bodyPr/>
        <a:lstStyle/>
        <a:p>
          <a:endParaRPr lang="es-ES"/>
        </a:p>
      </dgm:t>
    </dgm:pt>
    <dgm:pt modelId="{0CD3C974-9492-4411-BD4B-D48FC6A72546}" type="pres">
      <dgm:prSet presAssocID="{58051D68-B422-45B1-B375-73AFAC3FCCCB}" presName="Name0" presStyleCnt="0">
        <dgm:presLayoutVars>
          <dgm:chMax val="7"/>
          <dgm:chPref val="7"/>
          <dgm:dir/>
          <dgm:animOne val="branch"/>
          <dgm:animLvl val="lvl"/>
        </dgm:presLayoutVars>
      </dgm:prSet>
      <dgm:spPr/>
      <dgm:t>
        <a:bodyPr/>
        <a:lstStyle/>
        <a:p>
          <a:endParaRPr lang="es-ES"/>
        </a:p>
      </dgm:t>
    </dgm:pt>
    <dgm:pt modelId="{6B829D4F-38BD-4D30-818D-77941A4490DF}" type="pres">
      <dgm:prSet presAssocID="{49D5072D-8F33-4395-852C-885923B88F9E}" presName="composite" presStyleCnt="0"/>
      <dgm:spPr/>
    </dgm:pt>
    <dgm:pt modelId="{F6CAD4BA-FC33-4B7C-B00D-FBA311965FEB}" type="pres">
      <dgm:prSet presAssocID="{49D5072D-8F33-4395-852C-885923B88F9E}" presName="BackAccent" presStyleLbl="bgShp" presStyleIdx="0" presStyleCnt="3"/>
      <dgm:spPr/>
    </dgm:pt>
    <dgm:pt modelId="{DBE77E69-5D1A-4F5E-B6DD-98D85E453AF7}" type="pres">
      <dgm:prSet presAssocID="{49D5072D-8F33-4395-852C-885923B88F9E}" presName="Accent" presStyleLbl="alignNode1" presStyleIdx="0" presStyleCnt="3"/>
      <dgm:spPr/>
    </dgm:pt>
    <dgm:pt modelId="{F6F63185-FE15-4704-A430-7F3069ABECA7}" type="pres">
      <dgm:prSet presAssocID="{49D5072D-8F33-4395-852C-885923B88F9E}" presName="Child" presStyleLbl="revTx" presStyleIdx="0" presStyleCnt="6">
        <dgm:presLayoutVars>
          <dgm:chMax val="0"/>
          <dgm:chPref val="0"/>
          <dgm:bulletEnabled val="1"/>
        </dgm:presLayoutVars>
      </dgm:prSet>
      <dgm:spPr/>
      <dgm:t>
        <a:bodyPr/>
        <a:lstStyle/>
        <a:p>
          <a:endParaRPr lang="es-ES"/>
        </a:p>
      </dgm:t>
    </dgm:pt>
    <dgm:pt modelId="{51F17BCF-8438-4B02-99BB-098E402C5BFC}" type="pres">
      <dgm:prSet presAssocID="{49D5072D-8F33-4395-852C-885923B88F9E}" presName="Parent" presStyleLbl="revTx" presStyleIdx="1" presStyleCnt="6">
        <dgm:presLayoutVars>
          <dgm:chMax val="1"/>
          <dgm:chPref val="1"/>
          <dgm:bulletEnabled val="1"/>
        </dgm:presLayoutVars>
      </dgm:prSet>
      <dgm:spPr/>
      <dgm:t>
        <a:bodyPr/>
        <a:lstStyle/>
        <a:p>
          <a:endParaRPr lang="es-ES"/>
        </a:p>
      </dgm:t>
    </dgm:pt>
    <dgm:pt modelId="{DE8A9129-A2F6-455E-98F2-B3E68C0D411B}" type="pres">
      <dgm:prSet presAssocID="{08CB68C5-753A-49F2-A47C-DEAE157BB262}" presName="sibTrans" presStyleCnt="0"/>
      <dgm:spPr/>
    </dgm:pt>
    <dgm:pt modelId="{F76DDE9C-92AC-486F-8426-AD084CD8ABB1}" type="pres">
      <dgm:prSet presAssocID="{6EDB3A3D-BCB8-4B3A-AB52-D55DE1D16089}" presName="composite" presStyleCnt="0"/>
      <dgm:spPr/>
    </dgm:pt>
    <dgm:pt modelId="{A5413777-5A76-47A8-B0E8-42D9D66F1B7D}" type="pres">
      <dgm:prSet presAssocID="{6EDB3A3D-BCB8-4B3A-AB52-D55DE1D16089}" presName="BackAccent" presStyleLbl="bgShp" presStyleIdx="1" presStyleCnt="3"/>
      <dgm:spPr/>
    </dgm:pt>
    <dgm:pt modelId="{633B6DE6-B0C6-4C32-893B-BCEB76AE835B}" type="pres">
      <dgm:prSet presAssocID="{6EDB3A3D-BCB8-4B3A-AB52-D55DE1D16089}" presName="Accent" presStyleLbl="alignNode1" presStyleIdx="1" presStyleCnt="3"/>
      <dgm:spPr/>
    </dgm:pt>
    <dgm:pt modelId="{1555E8FC-36D1-4E12-9CC2-9205193C8F8E}" type="pres">
      <dgm:prSet presAssocID="{6EDB3A3D-BCB8-4B3A-AB52-D55DE1D16089}" presName="Child" presStyleLbl="revTx" presStyleIdx="2" presStyleCnt="6">
        <dgm:presLayoutVars>
          <dgm:chMax val="0"/>
          <dgm:chPref val="0"/>
          <dgm:bulletEnabled val="1"/>
        </dgm:presLayoutVars>
      </dgm:prSet>
      <dgm:spPr/>
      <dgm:t>
        <a:bodyPr/>
        <a:lstStyle/>
        <a:p>
          <a:endParaRPr lang="es-ES"/>
        </a:p>
      </dgm:t>
    </dgm:pt>
    <dgm:pt modelId="{99CF9394-D10C-4FCA-9FD9-7E97154CF37E}" type="pres">
      <dgm:prSet presAssocID="{6EDB3A3D-BCB8-4B3A-AB52-D55DE1D16089}" presName="Parent" presStyleLbl="revTx" presStyleIdx="3" presStyleCnt="6">
        <dgm:presLayoutVars>
          <dgm:chMax val="1"/>
          <dgm:chPref val="1"/>
          <dgm:bulletEnabled val="1"/>
        </dgm:presLayoutVars>
      </dgm:prSet>
      <dgm:spPr/>
      <dgm:t>
        <a:bodyPr/>
        <a:lstStyle/>
        <a:p>
          <a:endParaRPr lang="es-ES"/>
        </a:p>
      </dgm:t>
    </dgm:pt>
    <dgm:pt modelId="{ECF8604D-3426-4064-AB68-4A28399E1084}" type="pres">
      <dgm:prSet presAssocID="{2383261B-0F93-4ACD-9095-A4DFFEEC9CD8}" presName="sibTrans" presStyleCnt="0"/>
      <dgm:spPr/>
    </dgm:pt>
    <dgm:pt modelId="{C3C5B425-A56D-4311-9DC7-9A0A291E517C}" type="pres">
      <dgm:prSet presAssocID="{53A8EEEB-98CF-4AD5-84C0-002A27837E05}" presName="composite" presStyleCnt="0"/>
      <dgm:spPr/>
    </dgm:pt>
    <dgm:pt modelId="{1F5316D1-2BBC-4A25-90C4-90AC29D78F6B}" type="pres">
      <dgm:prSet presAssocID="{53A8EEEB-98CF-4AD5-84C0-002A27837E05}" presName="BackAccent" presStyleLbl="bgShp" presStyleIdx="2" presStyleCnt="3"/>
      <dgm:spPr/>
    </dgm:pt>
    <dgm:pt modelId="{7BFC346A-9122-4DBA-9F31-7AECE0C5BE70}" type="pres">
      <dgm:prSet presAssocID="{53A8EEEB-98CF-4AD5-84C0-002A27837E05}" presName="Accent" presStyleLbl="alignNode1" presStyleIdx="2" presStyleCnt="3"/>
      <dgm:spPr/>
    </dgm:pt>
    <dgm:pt modelId="{32BDC8B1-6161-448C-B990-A020A3CF4DBB}" type="pres">
      <dgm:prSet presAssocID="{53A8EEEB-98CF-4AD5-84C0-002A27837E05}" presName="Child" presStyleLbl="revTx" presStyleIdx="4" presStyleCnt="6">
        <dgm:presLayoutVars>
          <dgm:chMax val="0"/>
          <dgm:chPref val="0"/>
          <dgm:bulletEnabled val="1"/>
        </dgm:presLayoutVars>
      </dgm:prSet>
      <dgm:spPr/>
      <dgm:t>
        <a:bodyPr/>
        <a:lstStyle/>
        <a:p>
          <a:endParaRPr lang="es-ES"/>
        </a:p>
      </dgm:t>
    </dgm:pt>
    <dgm:pt modelId="{40DF5C95-48C9-4968-B776-15F42516B842}" type="pres">
      <dgm:prSet presAssocID="{53A8EEEB-98CF-4AD5-84C0-002A27837E05}" presName="Parent" presStyleLbl="revTx" presStyleIdx="5" presStyleCnt="6">
        <dgm:presLayoutVars>
          <dgm:chMax val="1"/>
          <dgm:chPref val="1"/>
          <dgm:bulletEnabled val="1"/>
        </dgm:presLayoutVars>
      </dgm:prSet>
      <dgm:spPr/>
      <dgm:t>
        <a:bodyPr/>
        <a:lstStyle/>
        <a:p>
          <a:endParaRPr lang="es-ES"/>
        </a:p>
      </dgm:t>
    </dgm:pt>
  </dgm:ptLst>
  <dgm:cxnLst>
    <dgm:cxn modelId="{7C3BA909-E687-4DB3-8D1F-B99D30D6F466}" srcId="{58051D68-B422-45B1-B375-73AFAC3FCCCB}" destId="{49D5072D-8F33-4395-852C-885923B88F9E}" srcOrd="0" destOrd="0" parTransId="{FBB45082-41FF-45E6-A2A7-F4B37E676631}" sibTransId="{08CB68C5-753A-49F2-A47C-DEAE157BB262}"/>
    <dgm:cxn modelId="{9D36661B-F0F9-4EB9-A04D-3564CC6EE573}" srcId="{49D5072D-8F33-4395-852C-885923B88F9E}" destId="{5802C732-27EE-4958-8BD8-BD218A11CC40}" srcOrd="0" destOrd="0" parTransId="{1816FA19-BE4C-4DCD-A543-9B59697F9725}" sibTransId="{D0A5DCB8-C863-4A02-9228-EA23AA26F8C8}"/>
    <dgm:cxn modelId="{7970439B-8648-40A5-9882-1634456E32A0}" srcId="{58051D68-B422-45B1-B375-73AFAC3FCCCB}" destId="{53A8EEEB-98CF-4AD5-84C0-002A27837E05}" srcOrd="2" destOrd="0" parTransId="{FE6FE622-5B76-4E2F-AE18-18887B7D6BEC}" sibTransId="{F8703146-DCB0-405A-B354-A266A78C56F8}"/>
    <dgm:cxn modelId="{CCEE5B3A-86AC-453E-A481-B351EF7E8FEC}" type="presOf" srcId="{6EDB3A3D-BCB8-4B3A-AB52-D55DE1D16089}" destId="{99CF9394-D10C-4FCA-9FD9-7E97154CF37E}" srcOrd="0" destOrd="0" presId="urn:microsoft.com/office/officeart/2008/layout/IncreasingCircleProcess"/>
    <dgm:cxn modelId="{60C7BE08-5CC5-404F-A1C0-580302BF6596}" type="presOf" srcId="{49D5072D-8F33-4395-852C-885923B88F9E}" destId="{51F17BCF-8438-4B02-99BB-098E402C5BFC}" srcOrd="0" destOrd="0" presId="urn:microsoft.com/office/officeart/2008/layout/IncreasingCircleProcess"/>
    <dgm:cxn modelId="{3EB3744F-F31D-48E3-9E56-838796ECE256}" type="presOf" srcId="{58051D68-B422-45B1-B375-73AFAC3FCCCB}" destId="{0CD3C974-9492-4411-BD4B-D48FC6A72546}" srcOrd="0" destOrd="0" presId="urn:microsoft.com/office/officeart/2008/layout/IncreasingCircleProcess"/>
    <dgm:cxn modelId="{DB5E5F15-BD2C-47E5-AC67-6C85AD54E78B}" srcId="{53A8EEEB-98CF-4AD5-84C0-002A27837E05}" destId="{96EA2128-DDEB-46E9-A978-9F2D76497868}" srcOrd="0" destOrd="0" parTransId="{60E6A250-F92F-4721-96DE-7E1F37286688}" sibTransId="{DC8D41C9-BC24-4FDF-A1C7-1A4C46A4CA9C}"/>
    <dgm:cxn modelId="{EA14CCB1-2EB8-4359-A571-78C39EE56C64}" type="presOf" srcId="{53A8EEEB-98CF-4AD5-84C0-002A27837E05}" destId="{40DF5C95-48C9-4968-B776-15F42516B842}" srcOrd="0" destOrd="0" presId="urn:microsoft.com/office/officeart/2008/layout/IncreasingCircleProcess"/>
    <dgm:cxn modelId="{4E3F3474-1999-42B7-B57B-112A8193A181}" srcId="{58051D68-B422-45B1-B375-73AFAC3FCCCB}" destId="{6EDB3A3D-BCB8-4B3A-AB52-D55DE1D16089}" srcOrd="1" destOrd="0" parTransId="{E6953C05-A9A0-46FD-A161-CF0A47879077}" sibTransId="{2383261B-0F93-4ACD-9095-A4DFFEEC9CD8}"/>
    <dgm:cxn modelId="{AC9D9EF0-8277-4E56-B048-B043A7B4E09C}" srcId="{6EDB3A3D-BCB8-4B3A-AB52-D55DE1D16089}" destId="{9368DF4C-E3D3-49A8-B717-BBDB41C1F677}" srcOrd="0" destOrd="0" parTransId="{A87620D3-3738-4A05-8900-1F75574FC3D4}" sibTransId="{ED8BAD80-3AB9-47B4-B8DA-1770B217BDF2}"/>
    <dgm:cxn modelId="{A15A8441-8705-4491-9AEA-ABF5B41FDAA0}" type="presOf" srcId="{9368DF4C-E3D3-49A8-B717-BBDB41C1F677}" destId="{1555E8FC-36D1-4E12-9CC2-9205193C8F8E}" srcOrd="0" destOrd="0" presId="urn:microsoft.com/office/officeart/2008/layout/IncreasingCircleProcess"/>
    <dgm:cxn modelId="{11FAE51D-5D2E-43C5-9EB5-0A256CC1B297}" type="presOf" srcId="{96EA2128-DDEB-46E9-A978-9F2D76497868}" destId="{32BDC8B1-6161-448C-B990-A020A3CF4DBB}" srcOrd="0" destOrd="0" presId="urn:microsoft.com/office/officeart/2008/layout/IncreasingCircleProcess"/>
    <dgm:cxn modelId="{48412C82-3349-4E7C-962B-2BDA23A06507}" type="presOf" srcId="{5802C732-27EE-4958-8BD8-BD218A11CC40}" destId="{F6F63185-FE15-4704-A430-7F3069ABECA7}" srcOrd="0" destOrd="0" presId="urn:microsoft.com/office/officeart/2008/layout/IncreasingCircleProcess"/>
    <dgm:cxn modelId="{055E1F83-7446-4F10-908A-4672F1DD6E6C}" type="presParOf" srcId="{0CD3C974-9492-4411-BD4B-D48FC6A72546}" destId="{6B829D4F-38BD-4D30-818D-77941A4490DF}" srcOrd="0" destOrd="0" presId="urn:microsoft.com/office/officeart/2008/layout/IncreasingCircleProcess"/>
    <dgm:cxn modelId="{C1516874-55DC-4CE2-AACE-2C2D4128FF83}" type="presParOf" srcId="{6B829D4F-38BD-4D30-818D-77941A4490DF}" destId="{F6CAD4BA-FC33-4B7C-B00D-FBA311965FEB}" srcOrd="0" destOrd="0" presId="urn:microsoft.com/office/officeart/2008/layout/IncreasingCircleProcess"/>
    <dgm:cxn modelId="{03FABCD1-D312-4CE1-AB97-34676DB7792E}" type="presParOf" srcId="{6B829D4F-38BD-4D30-818D-77941A4490DF}" destId="{DBE77E69-5D1A-4F5E-B6DD-98D85E453AF7}" srcOrd="1" destOrd="0" presId="urn:microsoft.com/office/officeart/2008/layout/IncreasingCircleProcess"/>
    <dgm:cxn modelId="{0AEE75B7-B9C6-4BB3-88C8-718DDA09F6FE}" type="presParOf" srcId="{6B829D4F-38BD-4D30-818D-77941A4490DF}" destId="{F6F63185-FE15-4704-A430-7F3069ABECA7}" srcOrd="2" destOrd="0" presId="urn:microsoft.com/office/officeart/2008/layout/IncreasingCircleProcess"/>
    <dgm:cxn modelId="{AC74E131-3FFC-47DE-9A1D-038466A04F98}" type="presParOf" srcId="{6B829D4F-38BD-4D30-818D-77941A4490DF}" destId="{51F17BCF-8438-4B02-99BB-098E402C5BFC}" srcOrd="3" destOrd="0" presId="urn:microsoft.com/office/officeart/2008/layout/IncreasingCircleProcess"/>
    <dgm:cxn modelId="{E582214B-B986-4A31-B629-8957661CFBF1}" type="presParOf" srcId="{0CD3C974-9492-4411-BD4B-D48FC6A72546}" destId="{DE8A9129-A2F6-455E-98F2-B3E68C0D411B}" srcOrd="1" destOrd="0" presId="urn:microsoft.com/office/officeart/2008/layout/IncreasingCircleProcess"/>
    <dgm:cxn modelId="{1E5D4BB8-7DE9-451B-AB56-A568B94C7110}" type="presParOf" srcId="{0CD3C974-9492-4411-BD4B-D48FC6A72546}" destId="{F76DDE9C-92AC-486F-8426-AD084CD8ABB1}" srcOrd="2" destOrd="0" presId="urn:microsoft.com/office/officeart/2008/layout/IncreasingCircleProcess"/>
    <dgm:cxn modelId="{FD67A4A3-668E-44A2-AB35-0811BE569341}" type="presParOf" srcId="{F76DDE9C-92AC-486F-8426-AD084CD8ABB1}" destId="{A5413777-5A76-47A8-B0E8-42D9D66F1B7D}" srcOrd="0" destOrd="0" presId="urn:microsoft.com/office/officeart/2008/layout/IncreasingCircleProcess"/>
    <dgm:cxn modelId="{63BE3EE1-5B54-4CD5-B86D-2AC6388B662E}" type="presParOf" srcId="{F76DDE9C-92AC-486F-8426-AD084CD8ABB1}" destId="{633B6DE6-B0C6-4C32-893B-BCEB76AE835B}" srcOrd="1" destOrd="0" presId="urn:microsoft.com/office/officeart/2008/layout/IncreasingCircleProcess"/>
    <dgm:cxn modelId="{A7E96662-E56A-4320-9C99-68CF87F9FA90}" type="presParOf" srcId="{F76DDE9C-92AC-486F-8426-AD084CD8ABB1}" destId="{1555E8FC-36D1-4E12-9CC2-9205193C8F8E}" srcOrd="2" destOrd="0" presId="urn:microsoft.com/office/officeart/2008/layout/IncreasingCircleProcess"/>
    <dgm:cxn modelId="{3B297B5C-9F21-40E1-B999-9C16C25E1D36}" type="presParOf" srcId="{F76DDE9C-92AC-486F-8426-AD084CD8ABB1}" destId="{99CF9394-D10C-4FCA-9FD9-7E97154CF37E}" srcOrd="3" destOrd="0" presId="urn:microsoft.com/office/officeart/2008/layout/IncreasingCircleProcess"/>
    <dgm:cxn modelId="{1D7DA9A4-6105-4DC0-9A4C-5D3583F53EBF}" type="presParOf" srcId="{0CD3C974-9492-4411-BD4B-D48FC6A72546}" destId="{ECF8604D-3426-4064-AB68-4A28399E1084}" srcOrd="3" destOrd="0" presId="urn:microsoft.com/office/officeart/2008/layout/IncreasingCircleProcess"/>
    <dgm:cxn modelId="{9390310E-2749-47A3-B608-93F329E7DCB9}" type="presParOf" srcId="{0CD3C974-9492-4411-BD4B-D48FC6A72546}" destId="{C3C5B425-A56D-4311-9DC7-9A0A291E517C}" srcOrd="4" destOrd="0" presId="urn:microsoft.com/office/officeart/2008/layout/IncreasingCircleProcess"/>
    <dgm:cxn modelId="{D481B698-E2A1-49EE-A19A-1D30F2BDADBA}" type="presParOf" srcId="{C3C5B425-A56D-4311-9DC7-9A0A291E517C}" destId="{1F5316D1-2BBC-4A25-90C4-90AC29D78F6B}" srcOrd="0" destOrd="0" presId="urn:microsoft.com/office/officeart/2008/layout/IncreasingCircleProcess"/>
    <dgm:cxn modelId="{82BBDD85-7845-4F68-BADA-1D3520F4FEF8}" type="presParOf" srcId="{C3C5B425-A56D-4311-9DC7-9A0A291E517C}" destId="{7BFC346A-9122-4DBA-9F31-7AECE0C5BE70}" srcOrd="1" destOrd="0" presId="urn:microsoft.com/office/officeart/2008/layout/IncreasingCircleProcess"/>
    <dgm:cxn modelId="{13487C23-5BE0-4061-955F-489CF37DBF54}" type="presParOf" srcId="{C3C5B425-A56D-4311-9DC7-9A0A291E517C}" destId="{32BDC8B1-6161-448C-B990-A020A3CF4DBB}" srcOrd="2" destOrd="0" presId="urn:microsoft.com/office/officeart/2008/layout/IncreasingCircleProcess"/>
    <dgm:cxn modelId="{7AAB0068-8817-4968-8360-F04B7DEF9D63}" type="presParOf" srcId="{C3C5B425-A56D-4311-9DC7-9A0A291E517C}" destId="{40DF5C95-48C9-4968-B776-15F42516B842}"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B56EEB1-D326-47D4-A2B8-843CC88B6E67}"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es-ES"/>
        </a:p>
      </dgm:t>
    </dgm:pt>
    <dgm:pt modelId="{739C2BC0-27E3-4DCA-92A8-971EBBA976EC}">
      <dgm:prSet phldrT="[Texto]" custT="1"/>
      <dgm:spPr/>
      <dgm:t>
        <a:bodyPr/>
        <a:lstStyle/>
        <a:p>
          <a:r>
            <a:rPr lang="es-ES" sz="1050" dirty="0"/>
            <a:t>Obtención de ingresos</a:t>
          </a:r>
          <a:r>
            <a:rPr lang="es-ES" sz="1050" dirty="0" smtClean="0"/>
            <a:t>:</a:t>
          </a:r>
          <a:endParaRPr lang="es-ES" sz="1050" dirty="0"/>
        </a:p>
      </dgm:t>
    </dgm:pt>
    <dgm:pt modelId="{52968F4B-708D-4146-BA0D-32614DF7F828}" type="parTrans" cxnId="{644D420D-F833-4CB8-909F-60D5409A8BD8}">
      <dgm:prSet/>
      <dgm:spPr/>
      <dgm:t>
        <a:bodyPr/>
        <a:lstStyle/>
        <a:p>
          <a:endParaRPr lang="es-ES" sz="3600"/>
        </a:p>
      </dgm:t>
    </dgm:pt>
    <dgm:pt modelId="{6175A052-AEF3-42C6-A1CF-323EE4C756EE}" type="sibTrans" cxnId="{644D420D-F833-4CB8-909F-60D5409A8BD8}">
      <dgm:prSet/>
      <dgm:spPr/>
      <dgm:t>
        <a:bodyPr/>
        <a:lstStyle/>
        <a:p>
          <a:endParaRPr lang="es-ES" sz="3600"/>
        </a:p>
      </dgm:t>
    </dgm:pt>
    <dgm:pt modelId="{78D8D182-6A95-4D3E-A521-C20F75067730}">
      <dgm:prSet phldrT="[Texto]" custT="1"/>
      <dgm:spPr/>
      <dgm:t>
        <a:bodyPr/>
        <a:lstStyle/>
        <a:p>
          <a:r>
            <a:rPr lang="es-ES" sz="1050" dirty="0"/>
            <a:t>Administración del ingreso</a:t>
          </a:r>
          <a:r>
            <a:rPr lang="es-ES" sz="1050" dirty="0" smtClean="0"/>
            <a:t>:</a:t>
          </a:r>
          <a:endParaRPr lang="es-ES" sz="1050" dirty="0"/>
        </a:p>
      </dgm:t>
    </dgm:pt>
    <dgm:pt modelId="{FE2BB32F-6EBF-4C87-8EA2-0BCE335AC479}" type="parTrans" cxnId="{0AABE5AD-5D7E-4120-9CDF-3F10C4A89CC2}">
      <dgm:prSet/>
      <dgm:spPr/>
      <dgm:t>
        <a:bodyPr/>
        <a:lstStyle/>
        <a:p>
          <a:endParaRPr lang="es-ES" sz="3600"/>
        </a:p>
      </dgm:t>
    </dgm:pt>
    <dgm:pt modelId="{072FC6A9-0749-40AA-8D4C-DC9B6DC44575}" type="sibTrans" cxnId="{0AABE5AD-5D7E-4120-9CDF-3F10C4A89CC2}">
      <dgm:prSet/>
      <dgm:spPr/>
      <dgm:t>
        <a:bodyPr/>
        <a:lstStyle/>
        <a:p>
          <a:endParaRPr lang="es-ES" sz="3600"/>
        </a:p>
      </dgm:t>
    </dgm:pt>
    <dgm:pt modelId="{352B4F87-2280-416E-85A7-D0FA1C2A4164}">
      <dgm:prSet phldrT="[Texto]" custT="1"/>
      <dgm:spPr/>
      <dgm:t>
        <a:bodyPr/>
        <a:lstStyle/>
        <a:p>
          <a:r>
            <a:rPr lang="es-ES" sz="1050" dirty="0" smtClean="0"/>
            <a:t>-</a:t>
          </a:r>
          <a:r>
            <a:rPr lang="es-ES" sz="1050" dirty="0"/>
            <a:t>No cumplir con las metas presupuestales por tener fuga de recursos en su estructura de ingresos</a:t>
          </a:r>
        </a:p>
        <a:p>
          <a:r>
            <a:rPr lang="es-ES" sz="1050" dirty="0"/>
            <a:t>-Robos (internos y externos)</a:t>
          </a:r>
        </a:p>
        <a:p>
          <a:r>
            <a:rPr lang="es-ES" sz="1050" dirty="0"/>
            <a:t>-Errores, fallas y omisiones de manejo y gestión de </a:t>
          </a:r>
          <a:r>
            <a:rPr lang="es-ES" sz="1050" dirty="0" smtClean="0"/>
            <a:t>procesos de recaudación</a:t>
          </a:r>
          <a:endParaRPr lang="es-ES" sz="1050" dirty="0"/>
        </a:p>
        <a:p>
          <a:r>
            <a:rPr lang="es-ES" sz="1050" dirty="0"/>
            <a:t>-Situaciones de corrupción</a:t>
          </a:r>
        </a:p>
        <a:p>
          <a:r>
            <a:rPr lang="es-ES" sz="1050" dirty="0"/>
            <a:t>-No contar con los soportes </a:t>
          </a:r>
          <a:r>
            <a:rPr lang="es-ES" sz="1050" dirty="0" smtClean="0"/>
            <a:t>documentales adecuados </a:t>
          </a:r>
          <a:endParaRPr lang="es-ES" sz="1050" dirty="0"/>
        </a:p>
        <a:p>
          <a:r>
            <a:rPr lang="es-ES" sz="1050" dirty="0"/>
            <a:t>-Errores del </a:t>
          </a:r>
          <a:r>
            <a:rPr lang="es-ES" sz="1050" dirty="0" smtClean="0"/>
            <a:t>sistemas </a:t>
          </a:r>
          <a:r>
            <a:rPr lang="es-ES" sz="1050" dirty="0"/>
            <a:t>y fallas en las </a:t>
          </a:r>
          <a:r>
            <a:rPr lang="es-ES" sz="1050" dirty="0" err="1"/>
            <a:t>TICs</a:t>
          </a:r>
          <a:endParaRPr lang="es-ES" sz="1050" dirty="0"/>
        </a:p>
        <a:p>
          <a:r>
            <a:rPr lang="es-ES" sz="1050" dirty="0" smtClean="0"/>
            <a:t>-Desactualización, ausencia o exceso de normas, ajustadas a las necesidades de los procesos</a:t>
          </a:r>
          <a:endParaRPr lang="es-ES" sz="1050" dirty="0"/>
        </a:p>
        <a:p>
          <a:r>
            <a:rPr lang="es-ES" sz="1050" dirty="0" smtClean="0"/>
            <a:t>-</a:t>
          </a:r>
          <a:endParaRPr lang="es-ES" sz="1050" dirty="0"/>
        </a:p>
      </dgm:t>
    </dgm:pt>
    <dgm:pt modelId="{84F534C2-DD5B-48C7-94B6-3B82DF1770A3}" type="parTrans" cxnId="{B0A32EBA-5936-4806-BD2D-E800CC8ACF07}">
      <dgm:prSet/>
      <dgm:spPr/>
      <dgm:t>
        <a:bodyPr/>
        <a:lstStyle/>
        <a:p>
          <a:endParaRPr lang="es-ES" sz="3200"/>
        </a:p>
      </dgm:t>
    </dgm:pt>
    <dgm:pt modelId="{E70719DC-FC43-4E04-B937-1A1851F4CC37}" type="sibTrans" cxnId="{B0A32EBA-5936-4806-BD2D-E800CC8ACF07}">
      <dgm:prSet/>
      <dgm:spPr/>
      <dgm:t>
        <a:bodyPr/>
        <a:lstStyle/>
        <a:p>
          <a:endParaRPr lang="es-ES" sz="3200"/>
        </a:p>
      </dgm:t>
    </dgm:pt>
    <dgm:pt modelId="{718CE6E3-0FDA-4D2F-B793-E9ECE3C9C711}">
      <dgm:prSet phldrT="[Texto]" custT="1"/>
      <dgm:spPr/>
      <dgm:t>
        <a:bodyPr/>
        <a:lstStyle/>
        <a:p>
          <a:r>
            <a:rPr lang="es-ES" sz="1050" dirty="0" smtClean="0"/>
            <a:t>-</a:t>
          </a:r>
          <a:r>
            <a:rPr lang="es-ES" sz="1050" dirty="0"/>
            <a:t>No registrarlos adecuadamente</a:t>
          </a:r>
        </a:p>
        <a:p>
          <a:r>
            <a:rPr lang="es-ES" sz="1050" dirty="0"/>
            <a:t>-Malos manejos o desvío de recursos</a:t>
          </a:r>
        </a:p>
        <a:p>
          <a:r>
            <a:rPr lang="es-ES" sz="1050" dirty="0"/>
            <a:t>-No respaldar los soportes de cada operación</a:t>
          </a:r>
        </a:p>
        <a:p>
          <a:r>
            <a:rPr lang="es-ES" sz="1050" dirty="0"/>
            <a:t>-Bases de datos no depuradas sobre la fuente de ingresos</a:t>
          </a:r>
        </a:p>
        <a:p>
          <a:r>
            <a:rPr lang="es-ES" sz="1050" dirty="0"/>
            <a:t>-</a:t>
          </a:r>
          <a:r>
            <a:rPr lang="es-MX" sz="1050" dirty="0"/>
            <a:t>- Falta de caución en el manejo de recursos</a:t>
          </a:r>
          <a:endParaRPr lang="es-ES" sz="1050" dirty="0"/>
        </a:p>
      </dgm:t>
    </dgm:pt>
    <dgm:pt modelId="{C9683517-40F1-4E8A-A20E-359649C09C3F}" type="parTrans" cxnId="{D785C20E-D9FA-49A5-87AD-396292BEB14F}">
      <dgm:prSet/>
      <dgm:spPr/>
      <dgm:t>
        <a:bodyPr/>
        <a:lstStyle/>
        <a:p>
          <a:endParaRPr lang="es-ES" sz="3200"/>
        </a:p>
      </dgm:t>
    </dgm:pt>
    <dgm:pt modelId="{C4E07298-EB03-426F-A2E5-18B6700C538D}" type="sibTrans" cxnId="{D785C20E-D9FA-49A5-87AD-396292BEB14F}">
      <dgm:prSet/>
      <dgm:spPr/>
      <dgm:t>
        <a:bodyPr/>
        <a:lstStyle/>
        <a:p>
          <a:endParaRPr lang="es-ES" sz="3200"/>
        </a:p>
      </dgm:t>
    </dgm:pt>
    <dgm:pt modelId="{E7330D6F-976B-41B7-B96C-1CCD639DCAF6}" type="pres">
      <dgm:prSet presAssocID="{2B56EEB1-D326-47D4-A2B8-843CC88B6E67}" presName="list" presStyleCnt="0">
        <dgm:presLayoutVars>
          <dgm:dir/>
          <dgm:animLvl val="lvl"/>
        </dgm:presLayoutVars>
      </dgm:prSet>
      <dgm:spPr/>
      <dgm:t>
        <a:bodyPr/>
        <a:lstStyle/>
        <a:p>
          <a:endParaRPr lang="es-ES"/>
        </a:p>
      </dgm:t>
    </dgm:pt>
    <dgm:pt modelId="{25BF7DB5-D298-4222-8653-4FDF38C6A285}" type="pres">
      <dgm:prSet presAssocID="{739C2BC0-27E3-4DCA-92A8-971EBBA976EC}" presName="posSpace" presStyleCnt="0"/>
      <dgm:spPr/>
    </dgm:pt>
    <dgm:pt modelId="{ADC96004-51B8-4ADA-80D4-87EBE63335D6}" type="pres">
      <dgm:prSet presAssocID="{739C2BC0-27E3-4DCA-92A8-971EBBA976EC}" presName="vertFlow" presStyleCnt="0"/>
      <dgm:spPr/>
    </dgm:pt>
    <dgm:pt modelId="{FF5AFF35-22CC-4BCF-9011-C573A726255D}" type="pres">
      <dgm:prSet presAssocID="{739C2BC0-27E3-4DCA-92A8-971EBBA976EC}" presName="topSpace" presStyleCnt="0"/>
      <dgm:spPr/>
    </dgm:pt>
    <dgm:pt modelId="{0A95023B-360E-40F2-8096-017797487655}" type="pres">
      <dgm:prSet presAssocID="{739C2BC0-27E3-4DCA-92A8-971EBBA976EC}" presName="firstComp" presStyleCnt="0"/>
      <dgm:spPr/>
    </dgm:pt>
    <dgm:pt modelId="{75654D04-9E44-4012-9AC3-570422B6A012}" type="pres">
      <dgm:prSet presAssocID="{739C2BC0-27E3-4DCA-92A8-971EBBA976EC}" presName="firstChild" presStyleLbl="bgAccFollowNode1" presStyleIdx="0" presStyleCnt="2" custScaleY="153007"/>
      <dgm:spPr/>
      <dgm:t>
        <a:bodyPr/>
        <a:lstStyle/>
        <a:p>
          <a:endParaRPr lang="es-ES"/>
        </a:p>
      </dgm:t>
    </dgm:pt>
    <dgm:pt modelId="{D23F4ABF-E508-40AA-8FE2-714792FCE8B7}" type="pres">
      <dgm:prSet presAssocID="{739C2BC0-27E3-4DCA-92A8-971EBBA976EC}" presName="firstChildTx" presStyleLbl="bgAccFollowNode1" presStyleIdx="0" presStyleCnt="2">
        <dgm:presLayoutVars>
          <dgm:bulletEnabled val="1"/>
        </dgm:presLayoutVars>
      </dgm:prSet>
      <dgm:spPr/>
      <dgm:t>
        <a:bodyPr/>
        <a:lstStyle/>
        <a:p>
          <a:endParaRPr lang="es-ES"/>
        </a:p>
      </dgm:t>
    </dgm:pt>
    <dgm:pt modelId="{3B315622-287E-4437-8480-5ED6DF48E277}" type="pres">
      <dgm:prSet presAssocID="{739C2BC0-27E3-4DCA-92A8-971EBBA976EC}" presName="negSpace" presStyleCnt="0"/>
      <dgm:spPr/>
    </dgm:pt>
    <dgm:pt modelId="{C48E1649-486E-48D3-8A08-5406BFAE1CA6}" type="pres">
      <dgm:prSet presAssocID="{739C2BC0-27E3-4DCA-92A8-971EBBA976EC}" presName="circle" presStyleLbl="node1" presStyleIdx="0" presStyleCnt="2"/>
      <dgm:spPr/>
      <dgm:t>
        <a:bodyPr/>
        <a:lstStyle/>
        <a:p>
          <a:endParaRPr lang="es-ES"/>
        </a:p>
      </dgm:t>
    </dgm:pt>
    <dgm:pt modelId="{E96BBCF3-D7ED-4581-9084-FFD16D01BF30}" type="pres">
      <dgm:prSet presAssocID="{6175A052-AEF3-42C6-A1CF-323EE4C756EE}" presName="transSpace" presStyleCnt="0"/>
      <dgm:spPr/>
    </dgm:pt>
    <dgm:pt modelId="{B4F55B3D-0682-488D-92C8-81D23F487B5E}" type="pres">
      <dgm:prSet presAssocID="{78D8D182-6A95-4D3E-A521-C20F75067730}" presName="posSpace" presStyleCnt="0"/>
      <dgm:spPr/>
    </dgm:pt>
    <dgm:pt modelId="{6E13F20D-DDA2-4B39-AD24-D57CDEFA484D}" type="pres">
      <dgm:prSet presAssocID="{78D8D182-6A95-4D3E-A521-C20F75067730}" presName="vertFlow" presStyleCnt="0"/>
      <dgm:spPr/>
    </dgm:pt>
    <dgm:pt modelId="{7D5C2152-1C7E-4FC7-AC65-982137DCE1FC}" type="pres">
      <dgm:prSet presAssocID="{78D8D182-6A95-4D3E-A521-C20F75067730}" presName="topSpace" presStyleCnt="0"/>
      <dgm:spPr/>
    </dgm:pt>
    <dgm:pt modelId="{5580D7D6-6BA4-42E4-AE45-F2B1B5091F37}" type="pres">
      <dgm:prSet presAssocID="{78D8D182-6A95-4D3E-A521-C20F75067730}" presName="firstComp" presStyleCnt="0"/>
      <dgm:spPr/>
    </dgm:pt>
    <dgm:pt modelId="{DE827501-6D4E-4CD4-A20F-611F8506567C}" type="pres">
      <dgm:prSet presAssocID="{78D8D182-6A95-4D3E-A521-C20F75067730}" presName="firstChild" presStyleLbl="bgAccFollowNode1" presStyleIdx="1" presStyleCnt="2"/>
      <dgm:spPr/>
      <dgm:t>
        <a:bodyPr/>
        <a:lstStyle/>
        <a:p>
          <a:endParaRPr lang="es-ES"/>
        </a:p>
      </dgm:t>
    </dgm:pt>
    <dgm:pt modelId="{77294D8D-0FBA-457B-8FC5-39C93A3A53DA}" type="pres">
      <dgm:prSet presAssocID="{78D8D182-6A95-4D3E-A521-C20F75067730}" presName="firstChildTx" presStyleLbl="bgAccFollowNode1" presStyleIdx="1" presStyleCnt="2">
        <dgm:presLayoutVars>
          <dgm:bulletEnabled val="1"/>
        </dgm:presLayoutVars>
      </dgm:prSet>
      <dgm:spPr/>
      <dgm:t>
        <a:bodyPr/>
        <a:lstStyle/>
        <a:p>
          <a:endParaRPr lang="es-ES"/>
        </a:p>
      </dgm:t>
    </dgm:pt>
    <dgm:pt modelId="{F895A8DA-89CA-41AA-817E-16DD0C876F02}" type="pres">
      <dgm:prSet presAssocID="{78D8D182-6A95-4D3E-A521-C20F75067730}" presName="negSpace" presStyleCnt="0"/>
      <dgm:spPr/>
    </dgm:pt>
    <dgm:pt modelId="{D66189DE-4633-4CF5-86AB-066A00F9929F}" type="pres">
      <dgm:prSet presAssocID="{78D8D182-6A95-4D3E-A521-C20F75067730}" presName="circle" presStyleLbl="node1" presStyleIdx="1" presStyleCnt="2"/>
      <dgm:spPr/>
      <dgm:t>
        <a:bodyPr/>
        <a:lstStyle/>
        <a:p>
          <a:endParaRPr lang="es-ES"/>
        </a:p>
      </dgm:t>
    </dgm:pt>
  </dgm:ptLst>
  <dgm:cxnLst>
    <dgm:cxn modelId="{2F84DF25-A419-4BD8-9BBB-1AF08E299552}" type="presOf" srcId="{352B4F87-2280-416E-85A7-D0FA1C2A4164}" destId="{75654D04-9E44-4012-9AC3-570422B6A012}" srcOrd="0" destOrd="0" presId="urn:microsoft.com/office/officeart/2005/8/layout/hList9"/>
    <dgm:cxn modelId="{7CDAF0AD-6DCF-48DC-AE4F-1F4B81A5F62E}" type="presOf" srcId="{78D8D182-6A95-4D3E-A521-C20F75067730}" destId="{D66189DE-4633-4CF5-86AB-066A00F9929F}" srcOrd="0" destOrd="0" presId="urn:microsoft.com/office/officeart/2005/8/layout/hList9"/>
    <dgm:cxn modelId="{0AABE5AD-5D7E-4120-9CDF-3F10C4A89CC2}" srcId="{2B56EEB1-D326-47D4-A2B8-843CC88B6E67}" destId="{78D8D182-6A95-4D3E-A521-C20F75067730}" srcOrd="1" destOrd="0" parTransId="{FE2BB32F-6EBF-4C87-8EA2-0BCE335AC479}" sibTransId="{072FC6A9-0749-40AA-8D4C-DC9B6DC44575}"/>
    <dgm:cxn modelId="{1890DB74-C2DC-438D-B6F6-94F6BDD32E2C}" type="presOf" srcId="{739C2BC0-27E3-4DCA-92A8-971EBBA976EC}" destId="{C48E1649-486E-48D3-8A08-5406BFAE1CA6}" srcOrd="0" destOrd="0" presId="urn:microsoft.com/office/officeart/2005/8/layout/hList9"/>
    <dgm:cxn modelId="{14EC823A-F66B-4188-97AC-BCFEC868B6E5}" type="presOf" srcId="{718CE6E3-0FDA-4D2F-B793-E9ECE3C9C711}" destId="{77294D8D-0FBA-457B-8FC5-39C93A3A53DA}" srcOrd="1" destOrd="0" presId="urn:microsoft.com/office/officeart/2005/8/layout/hList9"/>
    <dgm:cxn modelId="{B0A32EBA-5936-4806-BD2D-E800CC8ACF07}" srcId="{739C2BC0-27E3-4DCA-92A8-971EBBA976EC}" destId="{352B4F87-2280-416E-85A7-D0FA1C2A4164}" srcOrd="0" destOrd="0" parTransId="{84F534C2-DD5B-48C7-94B6-3B82DF1770A3}" sibTransId="{E70719DC-FC43-4E04-B937-1A1851F4CC37}"/>
    <dgm:cxn modelId="{D785C20E-D9FA-49A5-87AD-396292BEB14F}" srcId="{78D8D182-6A95-4D3E-A521-C20F75067730}" destId="{718CE6E3-0FDA-4D2F-B793-E9ECE3C9C711}" srcOrd="0" destOrd="0" parTransId="{C9683517-40F1-4E8A-A20E-359649C09C3F}" sibTransId="{C4E07298-EB03-426F-A2E5-18B6700C538D}"/>
    <dgm:cxn modelId="{45286E2A-7AE4-4D71-92CE-1C2B05357570}" type="presOf" srcId="{718CE6E3-0FDA-4D2F-B793-E9ECE3C9C711}" destId="{DE827501-6D4E-4CD4-A20F-611F8506567C}" srcOrd="0" destOrd="0" presId="urn:microsoft.com/office/officeart/2005/8/layout/hList9"/>
    <dgm:cxn modelId="{644D420D-F833-4CB8-909F-60D5409A8BD8}" srcId="{2B56EEB1-D326-47D4-A2B8-843CC88B6E67}" destId="{739C2BC0-27E3-4DCA-92A8-971EBBA976EC}" srcOrd="0" destOrd="0" parTransId="{52968F4B-708D-4146-BA0D-32614DF7F828}" sibTransId="{6175A052-AEF3-42C6-A1CF-323EE4C756EE}"/>
    <dgm:cxn modelId="{71AB04B1-8EED-4E2A-884E-ED521B9478B1}" type="presOf" srcId="{2B56EEB1-D326-47D4-A2B8-843CC88B6E67}" destId="{E7330D6F-976B-41B7-B96C-1CCD639DCAF6}" srcOrd="0" destOrd="0" presId="urn:microsoft.com/office/officeart/2005/8/layout/hList9"/>
    <dgm:cxn modelId="{E8A20736-2CA9-4AA9-9CEF-F5F28A98E883}" type="presOf" srcId="{352B4F87-2280-416E-85A7-D0FA1C2A4164}" destId="{D23F4ABF-E508-40AA-8FE2-714792FCE8B7}" srcOrd="1" destOrd="0" presId="urn:microsoft.com/office/officeart/2005/8/layout/hList9"/>
    <dgm:cxn modelId="{BF0EA3CF-9BEE-4103-921C-67D4F2AC68DB}" type="presParOf" srcId="{E7330D6F-976B-41B7-B96C-1CCD639DCAF6}" destId="{25BF7DB5-D298-4222-8653-4FDF38C6A285}" srcOrd="0" destOrd="0" presId="urn:microsoft.com/office/officeart/2005/8/layout/hList9"/>
    <dgm:cxn modelId="{3D6B0D52-FD06-4898-A6C2-511AF87690F5}" type="presParOf" srcId="{E7330D6F-976B-41B7-B96C-1CCD639DCAF6}" destId="{ADC96004-51B8-4ADA-80D4-87EBE63335D6}" srcOrd="1" destOrd="0" presId="urn:microsoft.com/office/officeart/2005/8/layout/hList9"/>
    <dgm:cxn modelId="{84E33320-BFBC-47E0-AEEF-AB64FAFA624F}" type="presParOf" srcId="{ADC96004-51B8-4ADA-80D4-87EBE63335D6}" destId="{FF5AFF35-22CC-4BCF-9011-C573A726255D}" srcOrd="0" destOrd="0" presId="urn:microsoft.com/office/officeart/2005/8/layout/hList9"/>
    <dgm:cxn modelId="{A70170FC-F0B3-45D2-8FED-3793C097DDF8}" type="presParOf" srcId="{ADC96004-51B8-4ADA-80D4-87EBE63335D6}" destId="{0A95023B-360E-40F2-8096-017797487655}" srcOrd="1" destOrd="0" presId="urn:microsoft.com/office/officeart/2005/8/layout/hList9"/>
    <dgm:cxn modelId="{C86344EE-95F4-44E1-9CB6-563875221F40}" type="presParOf" srcId="{0A95023B-360E-40F2-8096-017797487655}" destId="{75654D04-9E44-4012-9AC3-570422B6A012}" srcOrd="0" destOrd="0" presId="urn:microsoft.com/office/officeart/2005/8/layout/hList9"/>
    <dgm:cxn modelId="{AE286748-1C26-4B07-AA60-388597308B96}" type="presParOf" srcId="{0A95023B-360E-40F2-8096-017797487655}" destId="{D23F4ABF-E508-40AA-8FE2-714792FCE8B7}" srcOrd="1" destOrd="0" presId="urn:microsoft.com/office/officeart/2005/8/layout/hList9"/>
    <dgm:cxn modelId="{D5BA8CF9-0665-4D8A-901F-3DF7DB2CBDE5}" type="presParOf" srcId="{E7330D6F-976B-41B7-B96C-1CCD639DCAF6}" destId="{3B315622-287E-4437-8480-5ED6DF48E277}" srcOrd="2" destOrd="0" presId="urn:microsoft.com/office/officeart/2005/8/layout/hList9"/>
    <dgm:cxn modelId="{B2CE59DD-AE75-4837-82B0-55CE33ECDD27}" type="presParOf" srcId="{E7330D6F-976B-41B7-B96C-1CCD639DCAF6}" destId="{C48E1649-486E-48D3-8A08-5406BFAE1CA6}" srcOrd="3" destOrd="0" presId="urn:microsoft.com/office/officeart/2005/8/layout/hList9"/>
    <dgm:cxn modelId="{DC546CC0-11B9-4DA7-AD3F-A5844BC45C9A}" type="presParOf" srcId="{E7330D6F-976B-41B7-B96C-1CCD639DCAF6}" destId="{E96BBCF3-D7ED-4581-9084-FFD16D01BF30}" srcOrd="4" destOrd="0" presId="urn:microsoft.com/office/officeart/2005/8/layout/hList9"/>
    <dgm:cxn modelId="{EEEC438A-9663-4822-B570-923602950071}" type="presParOf" srcId="{E7330D6F-976B-41B7-B96C-1CCD639DCAF6}" destId="{B4F55B3D-0682-488D-92C8-81D23F487B5E}" srcOrd="5" destOrd="0" presId="urn:microsoft.com/office/officeart/2005/8/layout/hList9"/>
    <dgm:cxn modelId="{C2A93C8B-F4C7-4539-B0D1-96F76D63808F}" type="presParOf" srcId="{E7330D6F-976B-41B7-B96C-1CCD639DCAF6}" destId="{6E13F20D-DDA2-4B39-AD24-D57CDEFA484D}" srcOrd="6" destOrd="0" presId="urn:microsoft.com/office/officeart/2005/8/layout/hList9"/>
    <dgm:cxn modelId="{AA2446E4-C492-4878-8FBC-84EEE7C370A8}" type="presParOf" srcId="{6E13F20D-DDA2-4B39-AD24-D57CDEFA484D}" destId="{7D5C2152-1C7E-4FC7-AC65-982137DCE1FC}" srcOrd="0" destOrd="0" presId="urn:microsoft.com/office/officeart/2005/8/layout/hList9"/>
    <dgm:cxn modelId="{C5BD1B78-E62E-4D7C-AEA6-A45DE070F4B2}" type="presParOf" srcId="{6E13F20D-DDA2-4B39-AD24-D57CDEFA484D}" destId="{5580D7D6-6BA4-42E4-AE45-F2B1B5091F37}" srcOrd="1" destOrd="0" presId="urn:microsoft.com/office/officeart/2005/8/layout/hList9"/>
    <dgm:cxn modelId="{79520747-78ED-426E-BC86-A56AF40D8537}" type="presParOf" srcId="{5580D7D6-6BA4-42E4-AE45-F2B1B5091F37}" destId="{DE827501-6D4E-4CD4-A20F-611F8506567C}" srcOrd="0" destOrd="0" presId="urn:microsoft.com/office/officeart/2005/8/layout/hList9"/>
    <dgm:cxn modelId="{1C1A9A64-D4F3-43A5-AC61-B4016B0FB2AA}" type="presParOf" srcId="{5580D7D6-6BA4-42E4-AE45-F2B1B5091F37}" destId="{77294D8D-0FBA-457B-8FC5-39C93A3A53DA}" srcOrd="1" destOrd="0" presId="urn:microsoft.com/office/officeart/2005/8/layout/hList9"/>
    <dgm:cxn modelId="{FB3CC60E-C7EC-4DA1-B4D3-AFC748C7EA65}" type="presParOf" srcId="{E7330D6F-976B-41B7-B96C-1CCD639DCAF6}" destId="{F895A8DA-89CA-41AA-817E-16DD0C876F02}" srcOrd="7" destOrd="0" presId="urn:microsoft.com/office/officeart/2005/8/layout/hList9"/>
    <dgm:cxn modelId="{EB4F713E-62F0-4427-9151-8E0BBC6DBD0C}" type="presParOf" srcId="{E7330D6F-976B-41B7-B96C-1CCD639DCAF6}" destId="{D66189DE-4633-4CF5-86AB-066A00F9929F}"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39E646-73E2-4384-90EF-A25A751A549E}" type="doc">
      <dgm:prSet loTypeId="urn:microsoft.com/office/officeart/2008/layout/HexagonCluster" loCatId="relationship" qsTypeId="urn:microsoft.com/office/officeart/2005/8/quickstyle/simple5" qsCatId="simple" csTypeId="urn:microsoft.com/office/officeart/2005/8/colors/accent6_1" csCatId="accent6" phldr="1"/>
      <dgm:spPr/>
      <dgm:t>
        <a:bodyPr/>
        <a:lstStyle/>
        <a:p>
          <a:endParaRPr lang="es-MX"/>
        </a:p>
      </dgm:t>
    </dgm:pt>
    <dgm:pt modelId="{EF72B235-C1BB-4A76-9B70-B06858CDC5E7}">
      <dgm:prSet phldrT="[Texto]" custT="1"/>
      <dgm:spPr>
        <a:xfrm>
          <a:off x="3964913" y="45"/>
          <a:ext cx="1287134" cy="836637"/>
        </a:xfrm>
      </dgm:spPr>
      <dgm:t>
        <a:bodyPr/>
        <a:lstStyle/>
        <a:p>
          <a:r>
            <a:rPr lang="es-MX" sz="1000" smtClean="0">
              <a:latin typeface="Arial" panose="020B0604020202020204" pitchFamily="34" charset="0"/>
              <a:ea typeface="+mn-ea"/>
              <a:cs typeface="Arial" panose="020B0604020202020204" pitchFamily="34" charset="0"/>
            </a:rPr>
            <a:t>Planeación</a:t>
          </a:r>
        </a:p>
        <a:p>
          <a:r>
            <a:rPr lang="es-MX" sz="1000" smtClean="0">
              <a:latin typeface="Arial" panose="020B0604020202020204" pitchFamily="34" charset="0"/>
              <a:ea typeface="+mn-ea"/>
              <a:cs typeface="Arial" panose="020B0604020202020204" pitchFamily="34" charset="0"/>
            </a:rPr>
            <a:t>(Desarticulado con el PND y PED, sin objetivos)</a:t>
          </a:r>
          <a:endParaRPr lang="es-MX" sz="1000" dirty="0">
            <a:latin typeface="Arial" panose="020B0604020202020204" pitchFamily="34" charset="0"/>
            <a:ea typeface="+mn-ea"/>
            <a:cs typeface="Arial" panose="020B0604020202020204" pitchFamily="34" charset="0"/>
          </a:endParaRPr>
        </a:p>
      </dgm:t>
    </dgm:pt>
    <dgm:pt modelId="{BAC4740B-565B-40D4-B41A-D6A42F32D689}" type="parTrans" cxnId="{9CFB3540-F405-47E2-9B49-F2F6636D5616}">
      <dgm:prSet/>
      <dgm:spPr/>
      <dgm:t>
        <a:bodyPr/>
        <a:lstStyle/>
        <a:p>
          <a:endParaRPr lang="es-MX" sz="2000">
            <a:latin typeface="Arial" panose="020B0604020202020204" pitchFamily="34" charset="0"/>
            <a:cs typeface="Arial" panose="020B0604020202020204" pitchFamily="34" charset="0"/>
          </a:endParaRPr>
        </a:p>
      </dgm:t>
    </dgm:pt>
    <dgm:pt modelId="{A493A8FA-1F5E-4887-A2B5-98C3F83F448E}" type="sibTrans" cxnId="{9CFB3540-F405-47E2-9B49-F2F6636D5616}">
      <dgm:prSet/>
      <dgm:spPr>
        <a:xfrm>
          <a:off x="2218142" y="418364"/>
          <a:ext cx="4780675" cy="4780675"/>
        </a:xfrm>
      </dgm:spPr>
      <dgm:t>
        <a:bodyPr/>
        <a:lstStyle/>
        <a:p>
          <a:endParaRPr lang="es-MX" sz="2000">
            <a:latin typeface="Arial" panose="020B0604020202020204" pitchFamily="34" charset="0"/>
            <a:cs typeface="Arial" panose="020B0604020202020204" pitchFamily="34" charset="0"/>
          </a:endParaRPr>
        </a:p>
      </dgm:t>
    </dgm:pt>
    <dgm:pt modelId="{A9F8A44A-032C-4EC2-BDB2-7B68A6D2A7E3}">
      <dgm:prSet phldrT="[Texto]" custT="1"/>
      <dgm:spPr>
        <a:xfrm>
          <a:off x="5833754" y="900032"/>
          <a:ext cx="1287134" cy="836637"/>
        </a:xfrm>
      </dgm:spPr>
      <dgm:t>
        <a:bodyPr/>
        <a:lstStyle/>
        <a:p>
          <a:r>
            <a:rPr lang="es-MX" sz="1000" smtClean="0">
              <a:latin typeface="Arial" panose="020B0604020202020204" pitchFamily="34" charset="0"/>
              <a:ea typeface="+mn-ea"/>
              <a:cs typeface="Arial" panose="020B0604020202020204" pitchFamily="34" charset="0"/>
            </a:rPr>
            <a:t>Programación</a:t>
          </a:r>
        </a:p>
        <a:p>
          <a:r>
            <a:rPr lang="es-MX" sz="1000" smtClean="0">
              <a:latin typeface="Arial" panose="020B0604020202020204" pitchFamily="34" charset="0"/>
              <a:ea typeface="+mn-ea"/>
              <a:cs typeface="Arial" panose="020B0604020202020204" pitchFamily="34" charset="0"/>
            </a:rPr>
            <a:t>(Deficiencias en la priorización de PP)</a:t>
          </a:r>
          <a:endParaRPr lang="es-MX" sz="1000" dirty="0">
            <a:latin typeface="Arial" panose="020B0604020202020204" pitchFamily="34" charset="0"/>
            <a:ea typeface="+mn-ea"/>
            <a:cs typeface="Arial" panose="020B0604020202020204" pitchFamily="34" charset="0"/>
          </a:endParaRPr>
        </a:p>
      </dgm:t>
    </dgm:pt>
    <dgm:pt modelId="{78CCDA84-2A97-4849-AF96-915ACBBDE2B4}" type="parTrans" cxnId="{EF318AD2-7361-4BC3-9260-93DAD5CF6D30}">
      <dgm:prSet/>
      <dgm:spPr/>
      <dgm:t>
        <a:bodyPr/>
        <a:lstStyle/>
        <a:p>
          <a:endParaRPr lang="es-MX" sz="2000">
            <a:latin typeface="Arial" panose="020B0604020202020204" pitchFamily="34" charset="0"/>
            <a:cs typeface="Arial" panose="020B0604020202020204" pitchFamily="34" charset="0"/>
          </a:endParaRPr>
        </a:p>
      </dgm:t>
    </dgm:pt>
    <dgm:pt modelId="{9CE82743-E811-46F4-AB0B-AB4AC5E2FA78}" type="sibTrans" cxnId="{EF318AD2-7361-4BC3-9260-93DAD5CF6D30}">
      <dgm:prSet/>
      <dgm:spPr>
        <a:xfrm>
          <a:off x="2218142" y="418364"/>
          <a:ext cx="4780675" cy="4780675"/>
        </a:xfrm>
      </dgm:spPr>
      <dgm:t>
        <a:bodyPr/>
        <a:lstStyle/>
        <a:p>
          <a:endParaRPr lang="es-MX" sz="2000">
            <a:latin typeface="Arial" panose="020B0604020202020204" pitchFamily="34" charset="0"/>
            <a:cs typeface="Arial" panose="020B0604020202020204" pitchFamily="34" charset="0"/>
          </a:endParaRPr>
        </a:p>
      </dgm:t>
    </dgm:pt>
    <dgm:pt modelId="{C87D8302-A431-41A9-A722-A33503871596}">
      <dgm:prSet phldrT="[Texto]" custT="1"/>
      <dgm:spPr>
        <a:xfrm>
          <a:off x="6295320" y="2922284"/>
          <a:ext cx="1287134" cy="836637"/>
        </a:xfrm>
      </dgm:spPr>
      <dgm:t>
        <a:bodyPr/>
        <a:lstStyle/>
        <a:p>
          <a:r>
            <a:rPr lang="es-MX" sz="1000" dirty="0" smtClean="0">
              <a:latin typeface="Arial" panose="020B0604020202020204" pitchFamily="34" charset="0"/>
              <a:ea typeface="+mn-ea"/>
              <a:cs typeface="Arial" panose="020B0604020202020204" pitchFamily="34" charset="0"/>
            </a:rPr>
            <a:t>Presupuestación</a:t>
          </a:r>
        </a:p>
        <a:p>
          <a:r>
            <a:rPr lang="es-MX" sz="1000" dirty="0" smtClean="0">
              <a:latin typeface="Arial" panose="020B0604020202020204" pitchFamily="34" charset="0"/>
              <a:ea typeface="+mn-ea"/>
              <a:cs typeface="Arial" panose="020B0604020202020204" pitchFamily="34" charset="0"/>
            </a:rPr>
            <a:t>(Deficiencias en asignación de recursos)</a:t>
          </a:r>
          <a:endParaRPr lang="es-MX" sz="1000" dirty="0">
            <a:latin typeface="Arial" panose="020B0604020202020204" pitchFamily="34" charset="0"/>
            <a:ea typeface="+mn-ea"/>
            <a:cs typeface="Arial" panose="020B0604020202020204" pitchFamily="34" charset="0"/>
          </a:endParaRPr>
        </a:p>
      </dgm:t>
    </dgm:pt>
    <dgm:pt modelId="{1B83B88B-39E8-4E5A-87F9-7EB1877500F7}" type="parTrans" cxnId="{4D9826D7-FADC-4E7A-AC37-29CD71E7BED4}">
      <dgm:prSet/>
      <dgm:spPr/>
      <dgm:t>
        <a:bodyPr/>
        <a:lstStyle/>
        <a:p>
          <a:endParaRPr lang="es-MX" sz="2000">
            <a:latin typeface="Arial" panose="020B0604020202020204" pitchFamily="34" charset="0"/>
            <a:cs typeface="Arial" panose="020B0604020202020204" pitchFamily="34" charset="0"/>
          </a:endParaRPr>
        </a:p>
      </dgm:t>
    </dgm:pt>
    <dgm:pt modelId="{8F6256F4-6A03-4950-891D-95E2479BE10A}" type="sibTrans" cxnId="{4D9826D7-FADC-4E7A-AC37-29CD71E7BED4}">
      <dgm:prSet/>
      <dgm:spPr>
        <a:xfrm>
          <a:off x="2218142" y="418364"/>
          <a:ext cx="4780675" cy="4780675"/>
        </a:xfrm>
      </dgm:spPr>
      <dgm:t>
        <a:bodyPr/>
        <a:lstStyle/>
        <a:p>
          <a:endParaRPr lang="es-MX" sz="2000">
            <a:latin typeface="Arial" panose="020B0604020202020204" pitchFamily="34" charset="0"/>
            <a:cs typeface="Arial" panose="020B0604020202020204" pitchFamily="34" charset="0"/>
          </a:endParaRPr>
        </a:p>
      </dgm:t>
    </dgm:pt>
    <dgm:pt modelId="{83E7B588-4254-4CBA-9EF2-F247A7D76416}">
      <dgm:prSet phldrT="[Texto]" custT="1"/>
      <dgm:spPr>
        <a:xfrm>
          <a:off x="5002042" y="4544003"/>
          <a:ext cx="1287134" cy="836637"/>
        </a:xfrm>
      </dgm:spPr>
      <dgm:t>
        <a:bodyPr/>
        <a:lstStyle/>
        <a:p>
          <a:r>
            <a:rPr lang="es-MX" sz="1000" smtClean="0">
              <a:latin typeface="Arial" panose="020B0604020202020204" pitchFamily="34" charset="0"/>
              <a:ea typeface="+mn-ea"/>
              <a:cs typeface="Arial" panose="020B0604020202020204" pitchFamily="34" charset="0"/>
            </a:rPr>
            <a:t>Ejercicio y Control</a:t>
          </a:r>
        </a:p>
        <a:p>
          <a:r>
            <a:rPr lang="es-MX" sz="1000" smtClean="0">
              <a:latin typeface="Arial" panose="020B0604020202020204" pitchFamily="34" charset="0"/>
              <a:ea typeface="+mn-ea"/>
              <a:cs typeface="Arial" panose="020B0604020202020204" pitchFamily="34" charset="0"/>
            </a:rPr>
            <a:t>(Desviación de recursos; sin control de registros)</a:t>
          </a:r>
          <a:endParaRPr lang="es-MX" sz="1000" dirty="0">
            <a:latin typeface="Arial" panose="020B0604020202020204" pitchFamily="34" charset="0"/>
            <a:ea typeface="+mn-ea"/>
            <a:cs typeface="Arial" panose="020B0604020202020204" pitchFamily="34" charset="0"/>
          </a:endParaRPr>
        </a:p>
      </dgm:t>
    </dgm:pt>
    <dgm:pt modelId="{56066EAF-FDE5-4B1F-B4AB-007E7423A136}" type="parTrans" cxnId="{A27F6D3F-73D1-4E10-B362-84B2B85E6400}">
      <dgm:prSet/>
      <dgm:spPr/>
      <dgm:t>
        <a:bodyPr/>
        <a:lstStyle/>
        <a:p>
          <a:endParaRPr lang="es-MX" sz="2000">
            <a:latin typeface="Arial" panose="020B0604020202020204" pitchFamily="34" charset="0"/>
            <a:cs typeface="Arial" panose="020B0604020202020204" pitchFamily="34" charset="0"/>
          </a:endParaRPr>
        </a:p>
      </dgm:t>
    </dgm:pt>
    <dgm:pt modelId="{FB420F30-391E-4454-B76E-2CF54CA50548}" type="sibTrans" cxnId="{A27F6D3F-73D1-4E10-B362-84B2B85E6400}">
      <dgm:prSet/>
      <dgm:spPr>
        <a:xfrm>
          <a:off x="2168769" y="427139"/>
          <a:ext cx="4780675" cy="4780675"/>
        </a:xfrm>
      </dgm:spPr>
      <dgm:t>
        <a:bodyPr/>
        <a:lstStyle/>
        <a:p>
          <a:endParaRPr lang="es-MX" sz="2000">
            <a:latin typeface="Arial" panose="020B0604020202020204" pitchFamily="34" charset="0"/>
            <a:cs typeface="Arial" panose="020B0604020202020204" pitchFamily="34" charset="0"/>
          </a:endParaRPr>
        </a:p>
      </dgm:t>
    </dgm:pt>
    <dgm:pt modelId="{FF047B4A-5265-4F94-B779-039B644AD587}">
      <dgm:prSet phldrT="[Texto]" custT="1"/>
      <dgm:spPr>
        <a:xfrm>
          <a:off x="2889200" y="4544049"/>
          <a:ext cx="1287134" cy="836637"/>
        </a:xfrm>
      </dgm:spPr>
      <dgm:t>
        <a:bodyPr/>
        <a:lstStyle/>
        <a:p>
          <a:r>
            <a:rPr lang="es-MX" sz="1000" smtClean="0">
              <a:latin typeface="Arial" panose="020B0604020202020204" pitchFamily="34" charset="0"/>
              <a:ea typeface="+mn-ea"/>
              <a:cs typeface="Arial" panose="020B0604020202020204" pitchFamily="34" charset="0"/>
            </a:rPr>
            <a:t>Seguimiento</a:t>
          </a:r>
        </a:p>
        <a:p>
          <a:r>
            <a:rPr lang="es-MX" sz="1000" smtClean="0">
              <a:latin typeface="Arial" panose="020B0604020202020204" pitchFamily="34" charset="0"/>
              <a:ea typeface="+mn-ea"/>
              <a:cs typeface="Arial" panose="020B0604020202020204" pitchFamily="34" charset="0"/>
            </a:rPr>
            <a:t>(Sin verificar el destino del recurso)</a:t>
          </a:r>
          <a:endParaRPr lang="es-MX" sz="1000" dirty="0">
            <a:latin typeface="Arial" panose="020B0604020202020204" pitchFamily="34" charset="0"/>
            <a:ea typeface="+mn-ea"/>
            <a:cs typeface="Arial" panose="020B0604020202020204" pitchFamily="34" charset="0"/>
          </a:endParaRPr>
        </a:p>
      </dgm:t>
    </dgm:pt>
    <dgm:pt modelId="{802EB22E-17D8-4FAC-AD2F-9014DB08293F}" type="parTrans" cxnId="{93DB21C4-DFC0-4182-8F26-07A108267DA3}">
      <dgm:prSet/>
      <dgm:spPr/>
      <dgm:t>
        <a:bodyPr/>
        <a:lstStyle/>
        <a:p>
          <a:endParaRPr lang="es-MX" sz="2000">
            <a:latin typeface="Arial" panose="020B0604020202020204" pitchFamily="34" charset="0"/>
            <a:cs typeface="Arial" panose="020B0604020202020204" pitchFamily="34" charset="0"/>
          </a:endParaRPr>
        </a:p>
      </dgm:t>
    </dgm:pt>
    <dgm:pt modelId="{CE3FFA64-D7E3-42C5-8F5F-FE04355B2A3B}" type="sibTrans" cxnId="{93DB21C4-DFC0-4182-8F26-07A108267DA3}">
      <dgm:prSet/>
      <dgm:spPr>
        <a:xfrm>
          <a:off x="2235282" y="458949"/>
          <a:ext cx="4780675" cy="4780675"/>
        </a:xfrm>
      </dgm:spPr>
      <dgm:t>
        <a:bodyPr/>
        <a:lstStyle/>
        <a:p>
          <a:endParaRPr lang="es-MX" sz="2000">
            <a:latin typeface="Arial" panose="020B0604020202020204" pitchFamily="34" charset="0"/>
            <a:cs typeface="Arial" panose="020B0604020202020204" pitchFamily="34" charset="0"/>
          </a:endParaRPr>
        </a:p>
      </dgm:t>
    </dgm:pt>
    <dgm:pt modelId="{6487B33C-9A8E-42BE-9B02-A84A8F20341F}">
      <dgm:prSet custT="1"/>
      <dgm:spPr>
        <a:xfrm>
          <a:off x="1634506" y="2922284"/>
          <a:ext cx="1287134" cy="836637"/>
        </a:xfrm>
      </dgm:spPr>
      <dgm:t>
        <a:bodyPr/>
        <a:lstStyle/>
        <a:p>
          <a:r>
            <a:rPr lang="es-MX" sz="1000" smtClean="0">
              <a:latin typeface="Arial" panose="020B0604020202020204" pitchFamily="34" charset="0"/>
              <a:ea typeface="+mn-ea"/>
              <a:cs typeface="Arial" panose="020B0604020202020204" pitchFamily="34" charset="0"/>
            </a:rPr>
            <a:t>Evaluación</a:t>
          </a:r>
        </a:p>
        <a:p>
          <a:r>
            <a:rPr lang="es-MX" sz="1000" smtClean="0">
              <a:latin typeface="Arial" panose="020B0604020202020204" pitchFamily="34" charset="0"/>
              <a:ea typeface="+mn-ea"/>
              <a:cs typeface="Arial" panose="020B0604020202020204" pitchFamily="34" charset="0"/>
            </a:rPr>
            <a:t>(Sin comparar de forma objetiva los resultados Vs Indicadores)</a:t>
          </a:r>
          <a:endParaRPr lang="es-MX" sz="1000" dirty="0">
            <a:latin typeface="Arial" panose="020B0604020202020204" pitchFamily="34" charset="0"/>
            <a:ea typeface="+mn-ea"/>
            <a:cs typeface="Arial" panose="020B0604020202020204" pitchFamily="34" charset="0"/>
          </a:endParaRPr>
        </a:p>
      </dgm:t>
    </dgm:pt>
    <dgm:pt modelId="{485DEA59-6C7E-4ACE-BB8E-65CF762ACB99}" type="parTrans" cxnId="{09839B44-4C79-4101-A85C-AD3DED9AB49B}">
      <dgm:prSet/>
      <dgm:spPr/>
      <dgm:t>
        <a:bodyPr/>
        <a:lstStyle/>
        <a:p>
          <a:endParaRPr lang="es-MX" sz="2000">
            <a:latin typeface="Arial" panose="020B0604020202020204" pitchFamily="34" charset="0"/>
            <a:cs typeface="Arial" panose="020B0604020202020204" pitchFamily="34" charset="0"/>
          </a:endParaRPr>
        </a:p>
      </dgm:t>
    </dgm:pt>
    <dgm:pt modelId="{75A785D0-6587-4F1E-83EA-722B905B69E2}" type="sibTrans" cxnId="{09839B44-4C79-4101-A85C-AD3DED9AB49B}">
      <dgm:prSet/>
      <dgm:spPr>
        <a:xfrm>
          <a:off x="2218142" y="418364"/>
          <a:ext cx="4780675" cy="4780675"/>
        </a:xfrm>
      </dgm:spPr>
      <dgm:t>
        <a:bodyPr/>
        <a:lstStyle/>
        <a:p>
          <a:endParaRPr lang="es-MX" sz="2000">
            <a:latin typeface="Arial" panose="020B0604020202020204" pitchFamily="34" charset="0"/>
            <a:cs typeface="Arial" panose="020B0604020202020204" pitchFamily="34" charset="0"/>
          </a:endParaRPr>
        </a:p>
      </dgm:t>
    </dgm:pt>
    <dgm:pt modelId="{40B3AAA5-BA5D-4A07-9F5A-EAE27C894444}">
      <dgm:prSet custT="1"/>
      <dgm:spPr>
        <a:xfrm>
          <a:off x="2096072" y="900032"/>
          <a:ext cx="1287134" cy="836637"/>
        </a:xfrm>
      </dgm:spPr>
      <dgm:t>
        <a:bodyPr/>
        <a:lstStyle/>
        <a:p>
          <a:r>
            <a:rPr lang="es-MX" sz="1000" smtClean="0">
              <a:latin typeface="Arial" panose="020B0604020202020204" pitchFamily="34" charset="0"/>
              <a:ea typeface="+mn-ea"/>
              <a:cs typeface="Arial" panose="020B0604020202020204" pitchFamily="34" charset="0"/>
            </a:rPr>
            <a:t>Rendición de Cuentas</a:t>
          </a:r>
        </a:p>
        <a:p>
          <a:r>
            <a:rPr lang="es-MX" sz="1000" smtClean="0">
              <a:latin typeface="Arial" panose="020B0604020202020204" pitchFamily="34" charset="0"/>
              <a:ea typeface="+mn-ea"/>
              <a:cs typeface="Arial" panose="020B0604020202020204" pitchFamily="34" charset="0"/>
            </a:rPr>
            <a:t>(Sin transparentar todos los elementos sustantivos del PP)</a:t>
          </a:r>
          <a:endParaRPr lang="es-MX" sz="1000" dirty="0">
            <a:latin typeface="Arial" panose="020B0604020202020204" pitchFamily="34" charset="0"/>
            <a:ea typeface="+mn-ea"/>
            <a:cs typeface="Arial" panose="020B0604020202020204" pitchFamily="34" charset="0"/>
          </a:endParaRPr>
        </a:p>
      </dgm:t>
    </dgm:pt>
    <dgm:pt modelId="{D3C21D46-3D12-4B82-9102-083DB5013E9F}" type="parTrans" cxnId="{488D8026-6220-4058-ACAF-52327617681A}">
      <dgm:prSet/>
      <dgm:spPr/>
      <dgm:t>
        <a:bodyPr/>
        <a:lstStyle/>
        <a:p>
          <a:endParaRPr lang="es-MX" sz="2000">
            <a:latin typeface="Arial" panose="020B0604020202020204" pitchFamily="34" charset="0"/>
            <a:cs typeface="Arial" panose="020B0604020202020204" pitchFamily="34" charset="0"/>
          </a:endParaRPr>
        </a:p>
      </dgm:t>
    </dgm:pt>
    <dgm:pt modelId="{34B9D8AF-2D5C-462F-AB01-5C2CD0A3CC22}" type="sibTrans" cxnId="{488D8026-6220-4058-ACAF-52327617681A}">
      <dgm:prSet/>
      <dgm:spPr>
        <a:xfrm>
          <a:off x="2218142" y="418364"/>
          <a:ext cx="4780675" cy="4780675"/>
        </a:xfrm>
      </dgm:spPr>
      <dgm:t>
        <a:bodyPr/>
        <a:lstStyle/>
        <a:p>
          <a:endParaRPr lang="es-MX" sz="2000">
            <a:latin typeface="Arial" panose="020B0604020202020204" pitchFamily="34" charset="0"/>
            <a:cs typeface="Arial" panose="020B0604020202020204" pitchFamily="34" charset="0"/>
          </a:endParaRPr>
        </a:p>
      </dgm:t>
    </dgm:pt>
    <dgm:pt modelId="{C7853DE1-F387-4C5E-B23E-3D9FB99CE40D}" type="pres">
      <dgm:prSet presAssocID="{0839E646-73E2-4384-90EF-A25A751A549E}" presName="Name0" presStyleCnt="0">
        <dgm:presLayoutVars>
          <dgm:chMax val="21"/>
          <dgm:chPref val="21"/>
        </dgm:presLayoutVars>
      </dgm:prSet>
      <dgm:spPr/>
      <dgm:t>
        <a:bodyPr/>
        <a:lstStyle/>
        <a:p>
          <a:endParaRPr lang="es-ES"/>
        </a:p>
      </dgm:t>
    </dgm:pt>
    <dgm:pt modelId="{3EDAD9FD-DF97-43D8-A4E2-9A2F71B3B57D}" type="pres">
      <dgm:prSet presAssocID="{EF72B235-C1BB-4A76-9B70-B06858CDC5E7}" presName="text1" presStyleCnt="0"/>
      <dgm:spPr/>
    </dgm:pt>
    <dgm:pt modelId="{B0A357ED-3356-41D4-8A0B-01814FDE844A}" type="pres">
      <dgm:prSet presAssocID="{EF72B235-C1BB-4A76-9B70-B06858CDC5E7}" presName="textRepeatNode" presStyleLbl="alignNode1" presStyleIdx="0" presStyleCnt="7">
        <dgm:presLayoutVars>
          <dgm:chMax val="0"/>
          <dgm:chPref val="0"/>
          <dgm:bulletEnabled val="1"/>
        </dgm:presLayoutVars>
      </dgm:prSet>
      <dgm:spPr/>
      <dgm:t>
        <a:bodyPr/>
        <a:lstStyle/>
        <a:p>
          <a:endParaRPr lang="es-ES"/>
        </a:p>
      </dgm:t>
    </dgm:pt>
    <dgm:pt modelId="{A966ED4C-11E2-4FFC-B979-F30D9C8B2CA6}" type="pres">
      <dgm:prSet presAssocID="{EF72B235-C1BB-4A76-9B70-B06858CDC5E7}" presName="textaccent1" presStyleCnt="0"/>
      <dgm:spPr/>
    </dgm:pt>
    <dgm:pt modelId="{AAA62555-4424-4276-AF16-5374962BC3F2}" type="pres">
      <dgm:prSet presAssocID="{EF72B235-C1BB-4A76-9B70-B06858CDC5E7}" presName="accentRepeatNode" presStyleLbl="solidAlignAcc1" presStyleIdx="0" presStyleCnt="14"/>
      <dgm:spPr/>
    </dgm:pt>
    <dgm:pt modelId="{E1FAE9FC-1DF3-4A61-A9DE-5429A48D3599}" type="pres">
      <dgm:prSet presAssocID="{A493A8FA-1F5E-4887-A2B5-98C3F83F448E}" presName="image1" presStyleCnt="0"/>
      <dgm:spPr/>
    </dgm:pt>
    <dgm:pt modelId="{215D10EC-A2B8-448F-9A7B-17CD34E51DFB}" type="pres">
      <dgm:prSet presAssocID="{A493A8FA-1F5E-4887-A2B5-98C3F83F448E}" presName="imageRepeatNode" presStyleLbl="alignAcc1" presStyleIdx="0" presStyleCnt="7"/>
      <dgm:spPr/>
      <dgm:t>
        <a:bodyPr/>
        <a:lstStyle/>
        <a:p>
          <a:endParaRPr lang="es-ES"/>
        </a:p>
      </dgm:t>
    </dgm:pt>
    <dgm:pt modelId="{EDA3AB5B-5453-4362-8A84-111055BA2A9C}" type="pres">
      <dgm:prSet presAssocID="{A493A8FA-1F5E-4887-A2B5-98C3F83F448E}" presName="imageaccent1" presStyleCnt="0"/>
      <dgm:spPr/>
    </dgm:pt>
    <dgm:pt modelId="{1257CF32-7DC8-4B08-9018-D1A62594ECB0}" type="pres">
      <dgm:prSet presAssocID="{A493A8FA-1F5E-4887-A2B5-98C3F83F448E}" presName="accentRepeatNode" presStyleLbl="solidAlignAcc1" presStyleIdx="1" presStyleCnt="14"/>
      <dgm:spPr/>
    </dgm:pt>
    <dgm:pt modelId="{C2108C47-0789-4E56-8A25-23D0555C0A21}" type="pres">
      <dgm:prSet presAssocID="{A9F8A44A-032C-4EC2-BDB2-7B68A6D2A7E3}" presName="text2" presStyleCnt="0"/>
      <dgm:spPr/>
    </dgm:pt>
    <dgm:pt modelId="{6AA68C3F-259B-41F6-9ABE-37A158E95CFF}" type="pres">
      <dgm:prSet presAssocID="{A9F8A44A-032C-4EC2-BDB2-7B68A6D2A7E3}" presName="textRepeatNode" presStyleLbl="alignNode1" presStyleIdx="1" presStyleCnt="7">
        <dgm:presLayoutVars>
          <dgm:chMax val="0"/>
          <dgm:chPref val="0"/>
          <dgm:bulletEnabled val="1"/>
        </dgm:presLayoutVars>
      </dgm:prSet>
      <dgm:spPr/>
      <dgm:t>
        <a:bodyPr/>
        <a:lstStyle/>
        <a:p>
          <a:endParaRPr lang="es-ES"/>
        </a:p>
      </dgm:t>
    </dgm:pt>
    <dgm:pt modelId="{FA7FC08B-D1A2-4703-93DF-7D57B27EADE3}" type="pres">
      <dgm:prSet presAssocID="{A9F8A44A-032C-4EC2-BDB2-7B68A6D2A7E3}" presName="textaccent2" presStyleCnt="0"/>
      <dgm:spPr/>
    </dgm:pt>
    <dgm:pt modelId="{B5DB531D-B28D-4A3B-8101-B3807E4A9869}" type="pres">
      <dgm:prSet presAssocID="{A9F8A44A-032C-4EC2-BDB2-7B68A6D2A7E3}" presName="accentRepeatNode" presStyleLbl="solidAlignAcc1" presStyleIdx="2" presStyleCnt="14"/>
      <dgm:spPr/>
    </dgm:pt>
    <dgm:pt modelId="{6A56BE1F-E503-4BCA-92DA-8B3523D833E8}" type="pres">
      <dgm:prSet presAssocID="{9CE82743-E811-46F4-AB0B-AB4AC5E2FA78}" presName="image2" presStyleCnt="0"/>
      <dgm:spPr/>
    </dgm:pt>
    <dgm:pt modelId="{9A9F520A-3354-4F41-A225-EBCE98815E59}" type="pres">
      <dgm:prSet presAssocID="{9CE82743-E811-46F4-AB0B-AB4AC5E2FA78}" presName="imageRepeatNode" presStyleLbl="alignAcc1" presStyleIdx="1" presStyleCnt="7"/>
      <dgm:spPr/>
      <dgm:t>
        <a:bodyPr/>
        <a:lstStyle/>
        <a:p>
          <a:endParaRPr lang="es-ES"/>
        </a:p>
      </dgm:t>
    </dgm:pt>
    <dgm:pt modelId="{27BCA8A3-9F27-41AF-85CB-554C6A34EC20}" type="pres">
      <dgm:prSet presAssocID="{9CE82743-E811-46F4-AB0B-AB4AC5E2FA78}" presName="imageaccent2" presStyleCnt="0"/>
      <dgm:spPr/>
    </dgm:pt>
    <dgm:pt modelId="{A63B05DE-B0C7-4678-BDE5-14048A72458D}" type="pres">
      <dgm:prSet presAssocID="{9CE82743-E811-46F4-AB0B-AB4AC5E2FA78}" presName="accentRepeatNode" presStyleLbl="solidAlignAcc1" presStyleIdx="3" presStyleCnt="14"/>
      <dgm:spPr/>
    </dgm:pt>
    <dgm:pt modelId="{84C39800-C7FC-4655-852E-FA562EE9EB51}" type="pres">
      <dgm:prSet presAssocID="{C87D8302-A431-41A9-A722-A33503871596}" presName="text3" presStyleCnt="0"/>
      <dgm:spPr/>
    </dgm:pt>
    <dgm:pt modelId="{3B0B914A-7565-4D9D-B764-0B0CE8734F1E}" type="pres">
      <dgm:prSet presAssocID="{C87D8302-A431-41A9-A722-A33503871596}" presName="textRepeatNode" presStyleLbl="alignNode1" presStyleIdx="2" presStyleCnt="7" custScaleX="116983">
        <dgm:presLayoutVars>
          <dgm:chMax val="0"/>
          <dgm:chPref val="0"/>
          <dgm:bulletEnabled val="1"/>
        </dgm:presLayoutVars>
      </dgm:prSet>
      <dgm:spPr/>
      <dgm:t>
        <a:bodyPr/>
        <a:lstStyle/>
        <a:p>
          <a:endParaRPr lang="es-ES"/>
        </a:p>
      </dgm:t>
    </dgm:pt>
    <dgm:pt modelId="{CD3EC44B-696C-4A43-9A3F-4DC999AFA3EA}" type="pres">
      <dgm:prSet presAssocID="{C87D8302-A431-41A9-A722-A33503871596}" presName="textaccent3" presStyleCnt="0"/>
      <dgm:spPr/>
    </dgm:pt>
    <dgm:pt modelId="{441AB7F2-6B63-4B0F-9EB8-FCF0B2EB2713}" type="pres">
      <dgm:prSet presAssocID="{C87D8302-A431-41A9-A722-A33503871596}" presName="accentRepeatNode" presStyleLbl="solidAlignAcc1" presStyleIdx="4" presStyleCnt="14"/>
      <dgm:spPr/>
    </dgm:pt>
    <dgm:pt modelId="{418ED7E0-5811-4926-BDAC-42C1E4FEEFC0}" type="pres">
      <dgm:prSet presAssocID="{8F6256F4-6A03-4950-891D-95E2479BE10A}" presName="image3" presStyleCnt="0"/>
      <dgm:spPr/>
    </dgm:pt>
    <dgm:pt modelId="{90190B4E-B0A0-433A-87DC-0BEFB4CEF5AC}" type="pres">
      <dgm:prSet presAssocID="{8F6256F4-6A03-4950-891D-95E2479BE10A}" presName="imageRepeatNode" presStyleLbl="alignAcc1" presStyleIdx="2" presStyleCnt="7"/>
      <dgm:spPr/>
      <dgm:t>
        <a:bodyPr/>
        <a:lstStyle/>
        <a:p>
          <a:endParaRPr lang="es-ES"/>
        </a:p>
      </dgm:t>
    </dgm:pt>
    <dgm:pt modelId="{83EA683E-3C45-44D0-883A-1280411ACEA4}" type="pres">
      <dgm:prSet presAssocID="{8F6256F4-6A03-4950-891D-95E2479BE10A}" presName="imageaccent3" presStyleCnt="0"/>
      <dgm:spPr/>
    </dgm:pt>
    <dgm:pt modelId="{CC65F015-D717-405D-AE9F-C5FACD9B026E}" type="pres">
      <dgm:prSet presAssocID="{8F6256F4-6A03-4950-891D-95E2479BE10A}" presName="accentRepeatNode" presStyleLbl="solidAlignAcc1" presStyleIdx="5" presStyleCnt="14"/>
      <dgm:spPr/>
    </dgm:pt>
    <dgm:pt modelId="{40510D91-D6F5-4261-8FE4-7D424A2C89F1}" type="pres">
      <dgm:prSet presAssocID="{83E7B588-4254-4CBA-9EF2-F247A7D76416}" presName="text4" presStyleCnt="0"/>
      <dgm:spPr/>
    </dgm:pt>
    <dgm:pt modelId="{4B0530F2-A985-4569-AB15-B62048241289}" type="pres">
      <dgm:prSet presAssocID="{83E7B588-4254-4CBA-9EF2-F247A7D76416}" presName="textRepeatNode" presStyleLbl="alignNode1" presStyleIdx="3" presStyleCnt="7">
        <dgm:presLayoutVars>
          <dgm:chMax val="0"/>
          <dgm:chPref val="0"/>
          <dgm:bulletEnabled val="1"/>
        </dgm:presLayoutVars>
      </dgm:prSet>
      <dgm:spPr/>
      <dgm:t>
        <a:bodyPr/>
        <a:lstStyle/>
        <a:p>
          <a:endParaRPr lang="es-ES"/>
        </a:p>
      </dgm:t>
    </dgm:pt>
    <dgm:pt modelId="{8763AD7E-772E-4056-B12A-91B5315276E6}" type="pres">
      <dgm:prSet presAssocID="{83E7B588-4254-4CBA-9EF2-F247A7D76416}" presName="textaccent4" presStyleCnt="0"/>
      <dgm:spPr/>
    </dgm:pt>
    <dgm:pt modelId="{B16FD28F-84A7-40F0-A26E-8C2E9F3C3700}" type="pres">
      <dgm:prSet presAssocID="{83E7B588-4254-4CBA-9EF2-F247A7D76416}" presName="accentRepeatNode" presStyleLbl="solidAlignAcc1" presStyleIdx="6" presStyleCnt="14"/>
      <dgm:spPr/>
    </dgm:pt>
    <dgm:pt modelId="{251901FF-4304-4AB6-9CEE-FAEF222C2395}" type="pres">
      <dgm:prSet presAssocID="{FB420F30-391E-4454-B76E-2CF54CA50548}" presName="image4" presStyleCnt="0"/>
      <dgm:spPr/>
    </dgm:pt>
    <dgm:pt modelId="{69203C0A-84E8-4ABF-A41E-93DD11F51D40}" type="pres">
      <dgm:prSet presAssocID="{FB420F30-391E-4454-B76E-2CF54CA50548}" presName="imageRepeatNode" presStyleLbl="alignAcc1" presStyleIdx="3" presStyleCnt="7"/>
      <dgm:spPr>
        <a:custGeom>
          <a:avLst/>
          <a:gdLst/>
          <a:ahLst/>
          <a:cxnLst/>
          <a:rect l="0" t="0" r="0" b="0"/>
          <a:pathLst>
            <a:path>
              <a:moveTo>
                <a:pt x="2670049" y="4764253"/>
              </a:moveTo>
              <a:arcTo wR="2390337" hR="2390337" stAng="4996799" swAng="718556"/>
            </a:path>
          </a:pathLst>
        </a:custGeom>
      </dgm:spPr>
      <dgm:t>
        <a:bodyPr/>
        <a:lstStyle/>
        <a:p>
          <a:endParaRPr lang="es-ES"/>
        </a:p>
      </dgm:t>
    </dgm:pt>
    <dgm:pt modelId="{31470364-C909-476D-8FA9-61075BABA894}" type="pres">
      <dgm:prSet presAssocID="{FB420F30-391E-4454-B76E-2CF54CA50548}" presName="imageaccent4" presStyleCnt="0"/>
      <dgm:spPr/>
    </dgm:pt>
    <dgm:pt modelId="{FD316B93-E647-42A6-8A0B-86283BA83014}" type="pres">
      <dgm:prSet presAssocID="{FB420F30-391E-4454-B76E-2CF54CA50548}" presName="accentRepeatNode" presStyleLbl="solidAlignAcc1" presStyleIdx="7" presStyleCnt="14"/>
      <dgm:spPr/>
    </dgm:pt>
    <dgm:pt modelId="{8D1EF1D8-484D-4C94-BB3B-5908474C72C4}" type="pres">
      <dgm:prSet presAssocID="{FF047B4A-5265-4F94-B779-039B644AD587}" presName="text5" presStyleCnt="0"/>
      <dgm:spPr/>
    </dgm:pt>
    <dgm:pt modelId="{8DF6AF57-1BF1-4295-ADAE-B5F633CBE265}" type="pres">
      <dgm:prSet presAssocID="{FF047B4A-5265-4F94-B779-039B644AD587}" presName="textRepeatNode" presStyleLbl="alignNode1" presStyleIdx="4" presStyleCnt="7">
        <dgm:presLayoutVars>
          <dgm:chMax val="0"/>
          <dgm:chPref val="0"/>
          <dgm:bulletEnabled val="1"/>
        </dgm:presLayoutVars>
      </dgm:prSet>
      <dgm:spPr/>
      <dgm:t>
        <a:bodyPr/>
        <a:lstStyle/>
        <a:p>
          <a:endParaRPr lang="es-ES"/>
        </a:p>
      </dgm:t>
    </dgm:pt>
    <dgm:pt modelId="{150B2566-16A4-4135-8A31-E228DA74D038}" type="pres">
      <dgm:prSet presAssocID="{FF047B4A-5265-4F94-B779-039B644AD587}" presName="textaccent5" presStyleCnt="0"/>
      <dgm:spPr/>
    </dgm:pt>
    <dgm:pt modelId="{458F959A-E2A6-4635-B5DA-D1FA34EAD7B3}" type="pres">
      <dgm:prSet presAssocID="{FF047B4A-5265-4F94-B779-039B644AD587}" presName="accentRepeatNode" presStyleLbl="solidAlignAcc1" presStyleIdx="8" presStyleCnt="14"/>
      <dgm:spPr/>
    </dgm:pt>
    <dgm:pt modelId="{61A35407-39AF-4D6C-B0BD-0B8B57BA5038}" type="pres">
      <dgm:prSet presAssocID="{CE3FFA64-D7E3-42C5-8F5F-FE04355B2A3B}" presName="image5" presStyleCnt="0"/>
      <dgm:spPr/>
    </dgm:pt>
    <dgm:pt modelId="{990662F9-553F-4400-8454-0EE424D9E423}" type="pres">
      <dgm:prSet presAssocID="{CE3FFA64-D7E3-42C5-8F5F-FE04355B2A3B}" presName="imageRepeatNode" presStyleLbl="alignAcc1" presStyleIdx="4" presStyleCnt="7"/>
      <dgm:spPr>
        <a:custGeom>
          <a:avLst/>
          <a:gdLst/>
          <a:ahLst/>
          <a:cxnLst/>
          <a:rect l="0" t="0" r="0" b="0"/>
          <a:pathLst>
            <a:path>
              <a:moveTo>
                <a:pt x="576148" y="3946753"/>
              </a:moveTo>
              <a:arcTo wR="2390337" hR="2390337" stAng="8362398" swAng="823912"/>
            </a:path>
          </a:pathLst>
        </a:custGeom>
      </dgm:spPr>
      <dgm:t>
        <a:bodyPr/>
        <a:lstStyle/>
        <a:p>
          <a:endParaRPr lang="es-ES"/>
        </a:p>
      </dgm:t>
    </dgm:pt>
    <dgm:pt modelId="{56B4FFA1-13BE-4B5A-BB9C-0840F0FBAC59}" type="pres">
      <dgm:prSet presAssocID="{CE3FFA64-D7E3-42C5-8F5F-FE04355B2A3B}" presName="imageaccent5" presStyleCnt="0"/>
      <dgm:spPr/>
    </dgm:pt>
    <dgm:pt modelId="{396A4D32-0F66-4CED-AC3D-0C93834617A4}" type="pres">
      <dgm:prSet presAssocID="{CE3FFA64-D7E3-42C5-8F5F-FE04355B2A3B}" presName="accentRepeatNode" presStyleLbl="solidAlignAcc1" presStyleIdx="9" presStyleCnt="14"/>
      <dgm:spPr/>
    </dgm:pt>
    <dgm:pt modelId="{689DFDDC-1346-4DC1-99B3-8B070D414B0E}" type="pres">
      <dgm:prSet presAssocID="{6487B33C-9A8E-42BE-9B02-A84A8F20341F}" presName="text6" presStyleCnt="0"/>
      <dgm:spPr/>
    </dgm:pt>
    <dgm:pt modelId="{F43F253E-D9B9-429E-89FE-08B7278697B6}" type="pres">
      <dgm:prSet presAssocID="{6487B33C-9A8E-42BE-9B02-A84A8F20341F}" presName="textRepeatNode" presStyleLbl="alignNode1" presStyleIdx="5" presStyleCnt="7">
        <dgm:presLayoutVars>
          <dgm:chMax val="0"/>
          <dgm:chPref val="0"/>
          <dgm:bulletEnabled val="1"/>
        </dgm:presLayoutVars>
      </dgm:prSet>
      <dgm:spPr/>
      <dgm:t>
        <a:bodyPr/>
        <a:lstStyle/>
        <a:p>
          <a:endParaRPr lang="es-ES"/>
        </a:p>
      </dgm:t>
    </dgm:pt>
    <dgm:pt modelId="{51546366-16BC-477E-8950-9F411C565361}" type="pres">
      <dgm:prSet presAssocID="{6487B33C-9A8E-42BE-9B02-A84A8F20341F}" presName="textaccent6" presStyleCnt="0"/>
      <dgm:spPr/>
    </dgm:pt>
    <dgm:pt modelId="{DDB28E8F-2DCD-4D9C-8006-DA2D01AE4D31}" type="pres">
      <dgm:prSet presAssocID="{6487B33C-9A8E-42BE-9B02-A84A8F20341F}" presName="accentRepeatNode" presStyleLbl="solidAlignAcc1" presStyleIdx="10" presStyleCnt="14"/>
      <dgm:spPr/>
    </dgm:pt>
    <dgm:pt modelId="{7E03C004-8481-4A09-8F17-1C8C7A100433}" type="pres">
      <dgm:prSet presAssocID="{75A785D0-6587-4F1E-83EA-722B905B69E2}" presName="image6" presStyleCnt="0"/>
      <dgm:spPr/>
    </dgm:pt>
    <dgm:pt modelId="{EC76F8B1-4A03-42CE-B28B-D311EFF0CD73}" type="pres">
      <dgm:prSet presAssocID="{75A785D0-6587-4F1E-83EA-722B905B69E2}" presName="imageRepeatNode" presStyleLbl="alignAcc1" presStyleIdx="5" presStyleCnt="7"/>
      <dgm:spPr>
        <a:custGeom>
          <a:avLst/>
          <a:gdLst/>
          <a:ahLst/>
          <a:cxnLst/>
          <a:rect l="0" t="0" r="0" b="0"/>
          <a:pathLst>
            <a:path>
              <a:moveTo>
                <a:pt x="3467" y="2261638"/>
              </a:moveTo>
              <a:arcTo wR="2390337" hR="2390337" stAng="10985183" swAng="1065017"/>
            </a:path>
          </a:pathLst>
        </a:custGeom>
      </dgm:spPr>
      <dgm:t>
        <a:bodyPr/>
        <a:lstStyle/>
        <a:p>
          <a:endParaRPr lang="es-ES"/>
        </a:p>
      </dgm:t>
    </dgm:pt>
    <dgm:pt modelId="{7F41AB6D-C629-4A43-9918-94F9A9572198}" type="pres">
      <dgm:prSet presAssocID="{75A785D0-6587-4F1E-83EA-722B905B69E2}" presName="imageaccent6" presStyleCnt="0"/>
      <dgm:spPr/>
    </dgm:pt>
    <dgm:pt modelId="{66929B0A-E33D-403F-8E7D-6825B0517880}" type="pres">
      <dgm:prSet presAssocID="{75A785D0-6587-4F1E-83EA-722B905B69E2}" presName="accentRepeatNode" presStyleLbl="solidAlignAcc1" presStyleIdx="11" presStyleCnt="14"/>
      <dgm:spPr/>
    </dgm:pt>
    <dgm:pt modelId="{AE3E8AB2-2C6A-4AE8-AFBC-6A19297799FE}" type="pres">
      <dgm:prSet presAssocID="{40B3AAA5-BA5D-4A07-9F5A-EAE27C894444}" presName="text7" presStyleCnt="0"/>
      <dgm:spPr/>
    </dgm:pt>
    <dgm:pt modelId="{4E1EE6B5-ED63-4F76-AE85-009676A79E70}" type="pres">
      <dgm:prSet presAssocID="{40B3AAA5-BA5D-4A07-9F5A-EAE27C894444}" presName="textRepeatNode" presStyleLbl="alignNode1" presStyleIdx="6" presStyleCnt="7">
        <dgm:presLayoutVars>
          <dgm:chMax val="0"/>
          <dgm:chPref val="0"/>
          <dgm:bulletEnabled val="1"/>
        </dgm:presLayoutVars>
      </dgm:prSet>
      <dgm:spPr/>
      <dgm:t>
        <a:bodyPr/>
        <a:lstStyle/>
        <a:p>
          <a:endParaRPr lang="es-ES"/>
        </a:p>
      </dgm:t>
    </dgm:pt>
    <dgm:pt modelId="{7359D893-54BB-400A-8666-001744E79908}" type="pres">
      <dgm:prSet presAssocID="{40B3AAA5-BA5D-4A07-9F5A-EAE27C894444}" presName="textaccent7" presStyleCnt="0"/>
      <dgm:spPr/>
    </dgm:pt>
    <dgm:pt modelId="{25BAA016-33F3-4AEB-A455-FC289F7F9626}" type="pres">
      <dgm:prSet presAssocID="{40B3AAA5-BA5D-4A07-9F5A-EAE27C894444}" presName="accentRepeatNode" presStyleLbl="solidAlignAcc1" presStyleIdx="12" presStyleCnt="14"/>
      <dgm:spPr/>
    </dgm:pt>
    <dgm:pt modelId="{49E6D7E6-8BAD-4D9A-947A-D6989E32B74A}" type="pres">
      <dgm:prSet presAssocID="{34B9D8AF-2D5C-462F-AB01-5C2CD0A3CC22}" presName="image7" presStyleCnt="0"/>
      <dgm:spPr/>
    </dgm:pt>
    <dgm:pt modelId="{7B4F0502-35D9-437C-845E-725C9875C68B}" type="pres">
      <dgm:prSet presAssocID="{34B9D8AF-2D5C-462F-AB01-5C2CD0A3CC22}" presName="imageRepeatNode" presStyleLbl="alignAcc1" presStyleIdx="6" presStyleCnt="7"/>
      <dgm:spPr>
        <a:custGeom>
          <a:avLst/>
          <a:gdLst/>
          <a:ahLst/>
          <a:cxnLst/>
          <a:rect l="0" t="0" r="0" b="0"/>
          <a:pathLst>
            <a:path>
              <a:moveTo>
                <a:pt x="1096896" y="380182"/>
              </a:moveTo>
              <a:arcTo wR="2390337" hR="2390337" stAng="14234437" swAng="773185"/>
            </a:path>
          </a:pathLst>
        </a:custGeom>
      </dgm:spPr>
      <dgm:t>
        <a:bodyPr/>
        <a:lstStyle/>
        <a:p>
          <a:endParaRPr lang="es-ES"/>
        </a:p>
      </dgm:t>
    </dgm:pt>
    <dgm:pt modelId="{916E5D7A-80DD-44BD-931E-19E99D79C26C}" type="pres">
      <dgm:prSet presAssocID="{34B9D8AF-2D5C-462F-AB01-5C2CD0A3CC22}" presName="imageaccent7" presStyleCnt="0"/>
      <dgm:spPr/>
    </dgm:pt>
    <dgm:pt modelId="{F7A7A219-4268-48A9-B327-5AE069B82DA3}" type="pres">
      <dgm:prSet presAssocID="{34B9D8AF-2D5C-462F-AB01-5C2CD0A3CC22}" presName="accentRepeatNode" presStyleLbl="solidAlignAcc1" presStyleIdx="13" presStyleCnt="14"/>
      <dgm:spPr/>
    </dgm:pt>
  </dgm:ptLst>
  <dgm:cxnLst>
    <dgm:cxn modelId="{51AEF495-45F5-49EE-B091-4EA9345FC1C5}" type="presOf" srcId="{CE3FFA64-D7E3-42C5-8F5F-FE04355B2A3B}" destId="{990662F9-553F-4400-8454-0EE424D9E423}" srcOrd="0" destOrd="0" presId="urn:microsoft.com/office/officeart/2008/layout/HexagonCluster"/>
    <dgm:cxn modelId="{249C298E-4556-4972-AA9E-7244D40AF6D8}" type="presOf" srcId="{9CE82743-E811-46F4-AB0B-AB4AC5E2FA78}" destId="{9A9F520A-3354-4F41-A225-EBCE98815E59}" srcOrd="0" destOrd="0" presId="urn:microsoft.com/office/officeart/2008/layout/HexagonCluster"/>
    <dgm:cxn modelId="{379A6D55-2340-48B4-A204-BE20760437C7}" type="presOf" srcId="{75A785D0-6587-4F1E-83EA-722B905B69E2}" destId="{EC76F8B1-4A03-42CE-B28B-D311EFF0CD73}" srcOrd="0" destOrd="0" presId="urn:microsoft.com/office/officeart/2008/layout/HexagonCluster"/>
    <dgm:cxn modelId="{B14EE6DE-AC47-406C-8BEB-4B5D3C9A7B1A}" type="presOf" srcId="{40B3AAA5-BA5D-4A07-9F5A-EAE27C894444}" destId="{4E1EE6B5-ED63-4F76-AE85-009676A79E70}" srcOrd="0" destOrd="0" presId="urn:microsoft.com/office/officeart/2008/layout/HexagonCluster"/>
    <dgm:cxn modelId="{3C6D745E-9722-44C8-989D-F92FBE452BA8}" type="presOf" srcId="{6487B33C-9A8E-42BE-9B02-A84A8F20341F}" destId="{F43F253E-D9B9-429E-89FE-08B7278697B6}" srcOrd="0" destOrd="0" presId="urn:microsoft.com/office/officeart/2008/layout/HexagonCluster"/>
    <dgm:cxn modelId="{388A764D-4ED9-4C2F-B639-8AAF7F3EF298}" type="presOf" srcId="{FB420F30-391E-4454-B76E-2CF54CA50548}" destId="{69203C0A-84E8-4ABF-A41E-93DD11F51D40}" srcOrd="0" destOrd="0" presId="urn:microsoft.com/office/officeart/2008/layout/HexagonCluster"/>
    <dgm:cxn modelId="{EF318AD2-7361-4BC3-9260-93DAD5CF6D30}" srcId="{0839E646-73E2-4384-90EF-A25A751A549E}" destId="{A9F8A44A-032C-4EC2-BDB2-7B68A6D2A7E3}" srcOrd="1" destOrd="0" parTransId="{78CCDA84-2A97-4849-AF96-915ACBBDE2B4}" sibTransId="{9CE82743-E811-46F4-AB0B-AB4AC5E2FA78}"/>
    <dgm:cxn modelId="{F592641D-FDAD-40EB-8615-A18F36BC3671}" type="presOf" srcId="{EF72B235-C1BB-4A76-9B70-B06858CDC5E7}" destId="{B0A357ED-3356-41D4-8A0B-01814FDE844A}" srcOrd="0" destOrd="0" presId="urn:microsoft.com/office/officeart/2008/layout/HexagonCluster"/>
    <dgm:cxn modelId="{4D9826D7-FADC-4E7A-AC37-29CD71E7BED4}" srcId="{0839E646-73E2-4384-90EF-A25A751A549E}" destId="{C87D8302-A431-41A9-A722-A33503871596}" srcOrd="2" destOrd="0" parTransId="{1B83B88B-39E8-4E5A-87F9-7EB1877500F7}" sibTransId="{8F6256F4-6A03-4950-891D-95E2479BE10A}"/>
    <dgm:cxn modelId="{1B8D11EA-640F-4723-B52C-2915B77B0A2F}" type="presOf" srcId="{FF047B4A-5265-4F94-B779-039B644AD587}" destId="{8DF6AF57-1BF1-4295-ADAE-B5F633CBE265}" srcOrd="0" destOrd="0" presId="urn:microsoft.com/office/officeart/2008/layout/HexagonCluster"/>
    <dgm:cxn modelId="{9CFB3540-F405-47E2-9B49-F2F6636D5616}" srcId="{0839E646-73E2-4384-90EF-A25A751A549E}" destId="{EF72B235-C1BB-4A76-9B70-B06858CDC5E7}" srcOrd="0" destOrd="0" parTransId="{BAC4740B-565B-40D4-B41A-D6A42F32D689}" sibTransId="{A493A8FA-1F5E-4887-A2B5-98C3F83F448E}"/>
    <dgm:cxn modelId="{B314A6DD-2B9D-43EF-B5A1-0EE4607DD5C6}" type="presOf" srcId="{8F6256F4-6A03-4950-891D-95E2479BE10A}" destId="{90190B4E-B0A0-433A-87DC-0BEFB4CEF5AC}" srcOrd="0" destOrd="0" presId="urn:microsoft.com/office/officeart/2008/layout/HexagonCluster"/>
    <dgm:cxn modelId="{47BBF815-231C-44CC-A901-6ED56A98E7AB}" type="presOf" srcId="{34B9D8AF-2D5C-462F-AB01-5C2CD0A3CC22}" destId="{7B4F0502-35D9-437C-845E-725C9875C68B}" srcOrd="0" destOrd="0" presId="urn:microsoft.com/office/officeart/2008/layout/HexagonCluster"/>
    <dgm:cxn modelId="{1A8D5935-98F5-457E-AB79-13FA9E3C02C2}" type="presOf" srcId="{A493A8FA-1F5E-4887-A2B5-98C3F83F448E}" destId="{215D10EC-A2B8-448F-9A7B-17CD34E51DFB}" srcOrd="0" destOrd="0" presId="urn:microsoft.com/office/officeart/2008/layout/HexagonCluster"/>
    <dgm:cxn modelId="{93DB21C4-DFC0-4182-8F26-07A108267DA3}" srcId="{0839E646-73E2-4384-90EF-A25A751A549E}" destId="{FF047B4A-5265-4F94-B779-039B644AD587}" srcOrd="4" destOrd="0" parTransId="{802EB22E-17D8-4FAC-AD2F-9014DB08293F}" sibTransId="{CE3FFA64-D7E3-42C5-8F5F-FE04355B2A3B}"/>
    <dgm:cxn modelId="{29F7552C-5E49-4FA9-B18A-013A221F22A0}" type="presOf" srcId="{83E7B588-4254-4CBA-9EF2-F247A7D76416}" destId="{4B0530F2-A985-4569-AB15-B62048241289}" srcOrd="0" destOrd="0" presId="urn:microsoft.com/office/officeart/2008/layout/HexagonCluster"/>
    <dgm:cxn modelId="{A27F6D3F-73D1-4E10-B362-84B2B85E6400}" srcId="{0839E646-73E2-4384-90EF-A25A751A549E}" destId="{83E7B588-4254-4CBA-9EF2-F247A7D76416}" srcOrd="3" destOrd="0" parTransId="{56066EAF-FDE5-4B1F-B4AB-007E7423A136}" sibTransId="{FB420F30-391E-4454-B76E-2CF54CA50548}"/>
    <dgm:cxn modelId="{488D8026-6220-4058-ACAF-52327617681A}" srcId="{0839E646-73E2-4384-90EF-A25A751A549E}" destId="{40B3AAA5-BA5D-4A07-9F5A-EAE27C894444}" srcOrd="6" destOrd="0" parTransId="{D3C21D46-3D12-4B82-9102-083DB5013E9F}" sibTransId="{34B9D8AF-2D5C-462F-AB01-5C2CD0A3CC22}"/>
    <dgm:cxn modelId="{BE27E199-316F-4626-A477-D47D887777C0}" type="presOf" srcId="{A9F8A44A-032C-4EC2-BDB2-7B68A6D2A7E3}" destId="{6AA68C3F-259B-41F6-9ABE-37A158E95CFF}" srcOrd="0" destOrd="0" presId="urn:microsoft.com/office/officeart/2008/layout/HexagonCluster"/>
    <dgm:cxn modelId="{09839B44-4C79-4101-A85C-AD3DED9AB49B}" srcId="{0839E646-73E2-4384-90EF-A25A751A549E}" destId="{6487B33C-9A8E-42BE-9B02-A84A8F20341F}" srcOrd="5" destOrd="0" parTransId="{485DEA59-6C7E-4ACE-BB8E-65CF762ACB99}" sibTransId="{75A785D0-6587-4F1E-83EA-722B905B69E2}"/>
    <dgm:cxn modelId="{49897D19-219E-42F3-86CF-958494ADF2A1}" type="presOf" srcId="{C87D8302-A431-41A9-A722-A33503871596}" destId="{3B0B914A-7565-4D9D-B764-0B0CE8734F1E}" srcOrd="0" destOrd="0" presId="urn:microsoft.com/office/officeart/2008/layout/HexagonCluster"/>
    <dgm:cxn modelId="{C9572386-AE43-42A3-AAC2-B283BB99EDD8}" type="presOf" srcId="{0839E646-73E2-4384-90EF-A25A751A549E}" destId="{C7853DE1-F387-4C5E-B23E-3D9FB99CE40D}" srcOrd="0" destOrd="0" presId="urn:microsoft.com/office/officeart/2008/layout/HexagonCluster"/>
    <dgm:cxn modelId="{911B60F9-FCA1-4180-9D25-C157F90A4AF7}" type="presParOf" srcId="{C7853DE1-F387-4C5E-B23E-3D9FB99CE40D}" destId="{3EDAD9FD-DF97-43D8-A4E2-9A2F71B3B57D}" srcOrd="0" destOrd="0" presId="urn:microsoft.com/office/officeart/2008/layout/HexagonCluster"/>
    <dgm:cxn modelId="{7D0D6A2A-25A9-4DD4-8095-A359C0F9FB7E}" type="presParOf" srcId="{3EDAD9FD-DF97-43D8-A4E2-9A2F71B3B57D}" destId="{B0A357ED-3356-41D4-8A0B-01814FDE844A}" srcOrd="0" destOrd="0" presId="urn:microsoft.com/office/officeart/2008/layout/HexagonCluster"/>
    <dgm:cxn modelId="{526D75C9-7103-4E33-8A89-EE3D1AA14374}" type="presParOf" srcId="{C7853DE1-F387-4C5E-B23E-3D9FB99CE40D}" destId="{A966ED4C-11E2-4FFC-B979-F30D9C8B2CA6}" srcOrd="1" destOrd="0" presId="urn:microsoft.com/office/officeart/2008/layout/HexagonCluster"/>
    <dgm:cxn modelId="{9181CFDA-730E-402B-A64E-8E04AFAEE997}" type="presParOf" srcId="{A966ED4C-11E2-4FFC-B979-F30D9C8B2CA6}" destId="{AAA62555-4424-4276-AF16-5374962BC3F2}" srcOrd="0" destOrd="0" presId="urn:microsoft.com/office/officeart/2008/layout/HexagonCluster"/>
    <dgm:cxn modelId="{CB3C6176-8EFD-4C58-93E4-B942189B8909}" type="presParOf" srcId="{C7853DE1-F387-4C5E-B23E-3D9FB99CE40D}" destId="{E1FAE9FC-1DF3-4A61-A9DE-5429A48D3599}" srcOrd="2" destOrd="0" presId="urn:microsoft.com/office/officeart/2008/layout/HexagonCluster"/>
    <dgm:cxn modelId="{53DF2551-1A4D-46D2-A192-13B2A8848B69}" type="presParOf" srcId="{E1FAE9FC-1DF3-4A61-A9DE-5429A48D3599}" destId="{215D10EC-A2B8-448F-9A7B-17CD34E51DFB}" srcOrd="0" destOrd="0" presId="urn:microsoft.com/office/officeart/2008/layout/HexagonCluster"/>
    <dgm:cxn modelId="{061DF7EC-4C0C-4E6E-9A4A-3872B2A25DB8}" type="presParOf" srcId="{C7853DE1-F387-4C5E-B23E-3D9FB99CE40D}" destId="{EDA3AB5B-5453-4362-8A84-111055BA2A9C}" srcOrd="3" destOrd="0" presId="urn:microsoft.com/office/officeart/2008/layout/HexagonCluster"/>
    <dgm:cxn modelId="{A8B63A01-3D3D-449A-A93A-D3C13BE548A2}" type="presParOf" srcId="{EDA3AB5B-5453-4362-8A84-111055BA2A9C}" destId="{1257CF32-7DC8-4B08-9018-D1A62594ECB0}" srcOrd="0" destOrd="0" presId="urn:microsoft.com/office/officeart/2008/layout/HexagonCluster"/>
    <dgm:cxn modelId="{A5E3D014-BC14-48F6-986B-E4601F2E8B84}" type="presParOf" srcId="{C7853DE1-F387-4C5E-B23E-3D9FB99CE40D}" destId="{C2108C47-0789-4E56-8A25-23D0555C0A21}" srcOrd="4" destOrd="0" presId="urn:microsoft.com/office/officeart/2008/layout/HexagonCluster"/>
    <dgm:cxn modelId="{FEC7A5FA-5C2B-46A3-B6CB-44BEF177FCDC}" type="presParOf" srcId="{C2108C47-0789-4E56-8A25-23D0555C0A21}" destId="{6AA68C3F-259B-41F6-9ABE-37A158E95CFF}" srcOrd="0" destOrd="0" presId="urn:microsoft.com/office/officeart/2008/layout/HexagonCluster"/>
    <dgm:cxn modelId="{7A00410F-35DD-4B2D-953E-D0215CEFDDD5}" type="presParOf" srcId="{C7853DE1-F387-4C5E-B23E-3D9FB99CE40D}" destId="{FA7FC08B-D1A2-4703-93DF-7D57B27EADE3}" srcOrd="5" destOrd="0" presId="urn:microsoft.com/office/officeart/2008/layout/HexagonCluster"/>
    <dgm:cxn modelId="{4CCF5AB9-7554-4C98-8331-3CED0CF0370B}" type="presParOf" srcId="{FA7FC08B-D1A2-4703-93DF-7D57B27EADE3}" destId="{B5DB531D-B28D-4A3B-8101-B3807E4A9869}" srcOrd="0" destOrd="0" presId="urn:microsoft.com/office/officeart/2008/layout/HexagonCluster"/>
    <dgm:cxn modelId="{0E22226C-22ED-432C-8213-0765578E388D}" type="presParOf" srcId="{C7853DE1-F387-4C5E-B23E-3D9FB99CE40D}" destId="{6A56BE1F-E503-4BCA-92DA-8B3523D833E8}" srcOrd="6" destOrd="0" presId="urn:microsoft.com/office/officeart/2008/layout/HexagonCluster"/>
    <dgm:cxn modelId="{9E230FB7-BE26-497E-8892-C9DD8535C813}" type="presParOf" srcId="{6A56BE1F-E503-4BCA-92DA-8B3523D833E8}" destId="{9A9F520A-3354-4F41-A225-EBCE98815E59}" srcOrd="0" destOrd="0" presId="urn:microsoft.com/office/officeart/2008/layout/HexagonCluster"/>
    <dgm:cxn modelId="{A25DF7F2-E521-49FC-960A-E2463728FCB4}" type="presParOf" srcId="{C7853DE1-F387-4C5E-B23E-3D9FB99CE40D}" destId="{27BCA8A3-9F27-41AF-85CB-554C6A34EC20}" srcOrd="7" destOrd="0" presId="urn:microsoft.com/office/officeart/2008/layout/HexagonCluster"/>
    <dgm:cxn modelId="{568EF157-7A85-4BD9-B2BA-CDBE4AE37B37}" type="presParOf" srcId="{27BCA8A3-9F27-41AF-85CB-554C6A34EC20}" destId="{A63B05DE-B0C7-4678-BDE5-14048A72458D}" srcOrd="0" destOrd="0" presId="urn:microsoft.com/office/officeart/2008/layout/HexagonCluster"/>
    <dgm:cxn modelId="{FF2E0D96-16FE-47DF-821E-F5A25E049795}" type="presParOf" srcId="{C7853DE1-F387-4C5E-B23E-3D9FB99CE40D}" destId="{84C39800-C7FC-4655-852E-FA562EE9EB51}" srcOrd="8" destOrd="0" presId="urn:microsoft.com/office/officeart/2008/layout/HexagonCluster"/>
    <dgm:cxn modelId="{282998EF-E62B-491D-8B8C-CFFDFFF382A4}" type="presParOf" srcId="{84C39800-C7FC-4655-852E-FA562EE9EB51}" destId="{3B0B914A-7565-4D9D-B764-0B0CE8734F1E}" srcOrd="0" destOrd="0" presId="urn:microsoft.com/office/officeart/2008/layout/HexagonCluster"/>
    <dgm:cxn modelId="{25B67014-9792-4DAA-8C85-298373C7A049}" type="presParOf" srcId="{C7853DE1-F387-4C5E-B23E-3D9FB99CE40D}" destId="{CD3EC44B-696C-4A43-9A3F-4DC999AFA3EA}" srcOrd="9" destOrd="0" presId="urn:microsoft.com/office/officeart/2008/layout/HexagonCluster"/>
    <dgm:cxn modelId="{80D763C2-8B6D-4CB5-9D14-CA2A186363B1}" type="presParOf" srcId="{CD3EC44B-696C-4A43-9A3F-4DC999AFA3EA}" destId="{441AB7F2-6B63-4B0F-9EB8-FCF0B2EB2713}" srcOrd="0" destOrd="0" presId="urn:microsoft.com/office/officeart/2008/layout/HexagonCluster"/>
    <dgm:cxn modelId="{E59F89B1-1D73-4EA6-A392-1C3195D9C2E1}" type="presParOf" srcId="{C7853DE1-F387-4C5E-B23E-3D9FB99CE40D}" destId="{418ED7E0-5811-4926-BDAC-42C1E4FEEFC0}" srcOrd="10" destOrd="0" presId="urn:microsoft.com/office/officeart/2008/layout/HexagonCluster"/>
    <dgm:cxn modelId="{B2626CA4-DDD9-43FD-910A-0543435085D8}" type="presParOf" srcId="{418ED7E0-5811-4926-BDAC-42C1E4FEEFC0}" destId="{90190B4E-B0A0-433A-87DC-0BEFB4CEF5AC}" srcOrd="0" destOrd="0" presId="urn:microsoft.com/office/officeart/2008/layout/HexagonCluster"/>
    <dgm:cxn modelId="{3D59B7A7-5AB8-4D6C-86B4-9B630228B501}" type="presParOf" srcId="{C7853DE1-F387-4C5E-B23E-3D9FB99CE40D}" destId="{83EA683E-3C45-44D0-883A-1280411ACEA4}" srcOrd="11" destOrd="0" presId="urn:microsoft.com/office/officeart/2008/layout/HexagonCluster"/>
    <dgm:cxn modelId="{F49E7941-504B-45B6-B9A7-D3230558FEF3}" type="presParOf" srcId="{83EA683E-3C45-44D0-883A-1280411ACEA4}" destId="{CC65F015-D717-405D-AE9F-C5FACD9B026E}" srcOrd="0" destOrd="0" presId="urn:microsoft.com/office/officeart/2008/layout/HexagonCluster"/>
    <dgm:cxn modelId="{AEAE0CAA-2F49-4233-BA46-E305C5D69421}" type="presParOf" srcId="{C7853DE1-F387-4C5E-B23E-3D9FB99CE40D}" destId="{40510D91-D6F5-4261-8FE4-7D424A2C89F1}" srcOrd="12" destOrd="0" presId="urn:microsoft.com/office/officeart/2008/layout/HexagonCluster"/>
    <dgm:cxn modelId="{BC7CA86C-A6B8-4E5E-B64D-98B1B5FE3689}" type="presParOf" srcId="{40510D91-D6F5-4261-8FE4-7D424A2C89F1}" destId="{4B0530F2-A985-4569-AB15-B62048241289}" srcOrd="0" destOrd="0" presId="urn:microsoft.com/office/officeart/2008/layout/HexagonCluster"/>
    <dgm:cxn modelId="{7596F5A7-7375-4583-B9A4-9D278FD5FD9B}" type="presParOf" srcId="{C7853DE1-F387-4C5E-B23E-3D9FB99CE40D}" destId="{8763AD7E-772E-4056-B12A-91B5315276E6}" srcOrd="13" destOrd="0" presId="urn:microsoft.com/office/officeart/2008/layout/HexagonCluster"/>
    <dgm:cxn modelId="{41A70CDA-220B-4C4A-8DD0-14EB4653A739}" type="presParOf" srcId="{8763AD7E-772E-4056-B12A-91B5315276E6}" destId="{B16FD28F-84A7-40F0-A26E-8C2E9F3C3700}" srcOrd="0" destOrd="0" presId="urn:microsoft.com/office/officeart/2008/layout/HexagonCluster"/>
    <dgm:cxn modelId="{D8D27D4E-81B3-4A09-B453-320840DC194B}" type="presParOf" srcId="{C7853DE1-F387-4C5E-B23E-3D9FB99CE40D}" destId="{251901FF-4304-4AB6-9CEE-FAEF222C2395}" srcOrd="14" destOrd="0" presId="urn:microsoft.com/office/officeart/2008/layout/HexagonCluster"/>
    <dgm:cxn modelId="{0F35831A-ED69-4E43-86AA-B79A32185C4F}" type="presParOf" srcId="{251901FF-4304-4AB6-9CEE-FAEF222C2395}" destId="{69203C0A-84E8-4ABF-A41E-93DD11F51D40}" srcOrd="0" destOrd="0" presId="urn:microsoft.com/office/officeart/2008/layout/HexagonCluster"/>
    <dgm:cxn modelId="{CB21A170-0DAD-4CF4-8068-6269F35BB284}" type="presParOf" srcId="{C7853DE1-F387-4C5E-B23E-3D9FB99CE40D}" destId="{31470364-C909-476D-8FA9-61075BABA894}" srcOrd="15" destOrd="0" presId="urn:microsoft.com/office/officeart/2008/layout/HexagonCluster"/>
    <dgm:cxn modelId="{E5101D0C-D13B-4050-8EFF-813001FCEF0E}" type="presParOf" srcId="{31470364-C909-476D-8FA9-61075BABA894}" destId="{FD316B93-E647-42A6-8A0B-86283BA83014}" srcOrd="0" destOrd="0" presId="urn:microsoft.com/office/officeart/2008/layout/HexagonCluster"/>
    <dgm:cxn modelId="{57BBDBE8-A595-48E1-9739-1FD9E777E065}" type="presParOf" srcId="{C7853DE1-F387-4C5E-B23E-3D9FB99CE40D}" destId="{8D1EF1D8-484D-4C94-BB3B-5908474C72C4}" srcOrd="16" destOrd="0" presId="urn:microsoft.com/office/officeart/2008/layout/HexagonCluster"/>
    <dgm:cxn modelId="{0CD4718C-BB83-4A0A-95F1-462AB3E3106D}" type="presParOf" srcId="{8D1EF1D8-484D-4C94-BB3B-5908474C72C4}" destId="{8DF6AF57-1BF1-4295-ADAE-B5F633CBE265}" srcOrd="0" destOrd="0" presId="urn:microsoft.com/office/officeart/2008/layout/HexagonCluster"/>
    <dgm:cxn modelId="{D398D86E-FB6B-486E-B60F-A9622C2910FE}" type="presParOf" srcId="{C7853DE1-F387-4C5E-B23E-3D9FB99CE40D}" destId="{150B2566-16A4-4135-8A31-E228DA74D038}" srcOrd="17" destOrd="0" presId="urn:microsoft.com/office/officeart/2008/layout/HexagonCluster"/>
    <dgm:cxn modelId="{915796AA-61F1-4568-9DA1-8AC90F1C44C8}" type="presParOf" srcId="{150B2566-16A4-4135-8A31-E228DA74D038}" destId="{458F959A-E2A6-4635-B5DA-D1FA34EAD7B3}" srcOrd="0" destOrd="0" presId="urn:microsoft.com/office/officeart/2008/layout/HexagonCluster"/>
    <dgm:cxn modelId="{7C94684B-91D6-4449-AD56-8F63394C68AA}" type="presParOf" srcId="{C7853DE1-F387-4C5E-B23E-3D9FB99CE40D}" destId="{61A35407-39AF-4D6C-B0BD-0B8B57BA5038}" srcOrd="18" destOrd="0" presId="urn:microsoft.com/office/officeart/2008/layout/HexagonCluster"/>
    <dgm:cxn modelId="{DBADFD55-D9B6-4201-8390-386A81543E70}" type="presParOf" srcId="{61A35407-39AF-4D6C-B0BD-0B8B57BA5038}" destId="{990662F9-553F-4400-8454-0EE424D9E423}" srcOrd="0" destOrd="0" presId="urn:microsoft.com/office/officeart/2008/layout/HexagonCluster"/>
    <dgm:cxn modelId="{ECC1DD47-8CC2-47AA-B380-79FDC3023830}" type="presParOf" srcId="{C7853DE1-F387-4C5E-B23E-3D9FB99CE40D}" destId="{56B4FFA1-13BE-4B5A-BB9C-0840F0FBAC59}" srcOrd="19" destOrd="0" presId="urn:microsoft.com/office/officeart/2008/layout/HexagonCluster"/>
    <dgm:cxn modelId="{6C16DC88-AC68-4410-9943-D5B76448D347}" type="presParOf" srcId="{56B4FFA1-13BE-4B5A-BB9C-0840F0FBAC59}" destId="{396A4D32-0F66-4CED-AC3D-0C93834617A4}" srcOrd="0" destOrd="0" presId="urn:microsoft.com/office/officeart/2008/layout/HexagonCluster"/>
    <dgm:cxn modelId="{70326C10-FBB0-40DC-B131-FE35D9C491D0}" type="presParOf" srcId="{C7853DE1-F387-4C5E-B23E-3D9FB99CE40D}" destId="{689DFDDC-1346-4DC1-99B3-8B070D414B0E}" srcOrd="20" destOrd="0" presId="urn:microsoft.com/office/officeart/2008/layout/HexagonCluster"/>
    <dgm:cxn modelId="{44F01616-CAF3-4785-B593-C6FC9496C414}" type="presParOf" srcId="{689DFDDC-1346-4DC1-99B3-8B070D414B0E}" destId="{F43F253E-D9B9-429E-89FE-08B7278697B6}" srcOrd="0" destOrd="0" presId="urn:microsoft.com/office/officeart/2008/layout/HexagonCluster"/>
    <dgm:cxn modelId="{F2E88458-8AAD-4AE2-BC9C-3FA8369FB8D7}" type="presParOf" srcId="{C7853DE1-F387-4C5E-B23E-3D9FB99CE40D}" destId="{51546366-16BC-477E-8950-9F411C565361}" srcOrd="21" destOrd="0" presId="urn:microsoft.com/office/officeart/2008/layout/HexagonCluster"/>
    <dgm:cxn modelId="{B4FB7F31-8992-4A05-AECE-DD3AE3626EFB}" type="presParOf" srcId="{51546366-16BC-477E-8950-9F411C565361}" destId="{DDB28E8F-2DCD-4D9C-8006-DA2D01AE4D31}" srcOrd="0" destOrd="0" presId="urn:microsoft.com/office/officeart/2008/layout/HexagonCluster"/>
    <dgm:cxn modelId="{AE6B72A8-3A3A-4244-9DB6-7DA275406202}" type="presParOf" srcId="{C7853DE1-F387-4C5E-B23E-3D9FB99CE40D}" destId="{7E03C004-8481-4A09-8F17-1C8C7A100433}" srcOrd="22" destOrd="0" presId="urn:microsoft.com/office/officeart/2008/layout/HexagonCluster"/>
    <dgm:cxn modelId="{E9045AB4-ACFD-427D-A699-0DEF170338C7}" type="presParOf" srcId="{7E03C004-8481-4A09-8F17-1C8C7A100433}" destId="{EC76F8B1-4A03-42CE-B28B-D311EFF0CD73}" srcOrd="0" destOrd="0" presId="urn:microsoft.com/office/officeart/2008/layout/HexagonCluster"/>
    <dgm:cxn modelId="{1823BA4E-F301-4BA8-92A6-52B478F9DEF2}" type="presParOf" srcId="{C7853DE1-F387-4C5E-B23E-3D9FB99CE40D}" destId="{7F41AB6D-C629-4A43-9918-94F9A9572198}" srcOrd="23" destOrd="0" presId="urn:microsoft.com/office/officeart/2008/layout/HexagonCluster"/>
    <dgm:cxn modelId="{D7E44B2E-B275-4BD9-BC00-3EA067F6D454}" type="presParOf" srcId="{7F41AB6D-C629-4A43-9918-94F9A9572198}" destId="{66929B0A-E33D-403F-8E7D-6825B0517880}" srcOrd="0" destOrd="0" presId="urn:microsoft.com/office/officeart/2008/layout/HexagonCluster"/>
    <dgm:cxn modelId="{670A4885-CFE5-4473-836C-FB8235C1195C}" type="presParOf" srcId="{C7853DE1-F387-4C5E-B23E-3D9FB99CE40D}" destId="{AE3E8AB2-2C6A-4AE8-AFBC-6A19297799FE}" srcOrd="24" destOrd="0" presId="urn:microsoft.com/office/officeart/2008/layout/HexagonCluster"/>
    <dgm:cxn modelId="{62E1F749-E9D9-467F-AEF7-68A86700B7CD}" type="presParOf" srcId="{AE3E8AB2-2C6A-4AE8-AFBC-6A19297799FE}" destId="{4E1EE6B5-ED63-4F76-AE85-009676A79E70}" srcOrd="0" destOrd="0" presId="urn:microsoft.com/office/officeart/2008/layout/HexagonCluster"/>
    <dgm:cxn modelId="{2C588C56-4C28-4A47-9113-EF5A44E8AB20}" type="presParOf" srcId="{C7853DE1-F387-4C5E-B23E-3D9FB99CE40D}" destId="{7359D893-54BB-400A-8666-001744E79908}" srcOrd="25" destOrd="0" presId="urn:microsoft.com/office/officeart/2008/layout/HexagonCluster"/>
    <dgm:cxn modelId="{74245006-EFC7-453B-98AC-60D8E26B060A}" type="presParOf" srcId="{7359D893-54BB-400A-8666-001744E79908}" destId="{25BAA016-33F3-4AEB-A455-FC289F7F9626}" srcOrd="0" destOrd="0" presId="urn:microsoft.com/office/officeart/2008/layout/HexagonCluster"/>
    <dgm:cxn modelId="{D39831A9-34B3-4DE2-BC58-3F9669F5CDEB}" type="presParOf" srcId="{C7853DE1-F387-4C5E-B23E-3D9FB99CE40D}" destId="{49E6D7E6-8BAD-4D9A-947A-D6989E32B74A}" srcOrd="26" destOrd="0" presId="urn:microsoft.com/office/officeart/2008/layout/HexagonCluster"/>
    <dgm:cxn modelId="{87E447A0-4221-4246-B98F-904769EDDA2D}" type="presParOf" srcId="{49E6D7E6-8BAD-4D9A-947A-D6989E32B74A}" destId="{7B4F0502-35D9-437C-845E-725C9875C68B}" srcOrd="0" destOrd="0" presId="urn:microsoft.com/office/officeart/2008/layout/HexagonCluster"/>
    <dgm:cxn modelId="{94EBA7E8-87C0-4FCB-8ECA-86511ABD56A9}" type="presParOf" srcId="{C7853DE1-F387-4C5E-B23E-3D9FB99CE40D}" destId="{916E5D7A-80DD-44BD-931E-19E99D79C26C}" srcOrd="27" destOrd="0" presId="urn:microsoft.com/office/officeart/2008/layout/HexagonCluster"/>
    <dgm:cxn modelId="{4A92722D-08B9-4E01-AC90-81D978AECB4A}" type="presParOf" srcId="{916E5D7A-80DD-44BD-931E-19E99D79C26C}" destId="{F7A7A219-4268-48A9-B327-5AE069B82DA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559D25-FFFA-489A-9A7E-31F856FE2060}" type="doc">
      <dgm:prSet loTypeId="urn:microsoft.com/office/officeart/2005/8/layout/process5" loCatId="process" qsTypeId="urn:microsoft.com/office/officeart/2005/8/quickstyle/simple5" qsCatId="simple" csTypeId="urn:microsoft.com/office/officeart/2005/8/colors/accent5_1" csCatId="accent5" phldr="1"/>
      <dgm:spPr/>
      <dgm:t>
        <a:bodyPr/>
        <a:lstStyle/>
        <a:p>
          <a:endParaRPr lang="es-ES"/>
        </a:p>
      </dgm:t>
    </dgm:pt>
    <dgm:pt modelId="{41B13669-C215-4F29-9958-38457E7723E7}">
      <dgm:prSet phldrT="[Texto]"/>
      <dgm:spPr>
        <a:xfrm>
          <a:off x="2308301" y="269"/>
          <a:ext cx="1997975" cy="2278929"/>
        </a:xfrm>
        <a:prstGeom prst="roundRect">
          <a:avLst>
            <a:gd name="adj" fmla="val 10000"/>
          </a:avLst>
        </a:prstGeom>
      </dgm:spPr>
      <dgm:t>
        <a:bodyPr/>
        <a:lstStyle/>
        <a:p>
          <a:r>
            <a:rPr lang="es-ES" smtClean="0">
              <a:latin typeface="Arial" panose="020B0604020202020204"/>
              <a:ea typeface="+mn-ea"/>
              <a:cs typeface="+mn-cs"/>
            </a:rPr>
            <a:t>Aplicación del Gasto Público:</a:t>
          </a:r>
        </a:p>
        <a:p>
          <a:r>
            <a:rPr lang="es-ES" smtClean="0">
              <a:latin typeface="Arial" panose="020B0604020202020204"/>
              <a:ea typeface="+mn-ea"/>
              <a:cs typeface="+mn-cs"/>
            </a:rPr>
            <a:t>-Aplicarlo en políticas, y programas con bajo valor económico y social</a:t>
          </a:r>
        </a:p>
        <a:p>
          <a:r>
            <a:rPr lang="es-ES" smtClean="0">
              <a:latin typeface="Arial" panose="020B0604020202020204"/>
              <a:ea typeface="+mn-ea"/>
              <a:cs typeface="+mn-cs"/>
            </a:rPr>
            <a:t>-Malos manejos o desvío de recursos</a:t>
          </a:r>
        </a:p>
        <a:p>
          <a:r>
            <a:rPr lang="es-ES" smtClean="0">
              <a:latin typeface="Arial" panose="020B0604020202020204"/>
              <a:ea typeface="+mn-ea"/>
              <a:cs typeface="+mn-cs"/>
            </a:rPr>
            <a:t>-No aplicarlos conforme el marco normativo</a:t>
          </a:r>
        </a:p>
        <a:p>
          <a:r>
            <a:rPr lang="es-ES" smtClean="0">
              <a:latin typeface="Arial" panose="020B0604020202020204"/>
              <a:ea typeface="+mn-ea"/>
              <a:cs typeface="+mn-cs"/>
            </a:rPr>
            <a:t>-Corrupción en los procesos de licitación y compras</a:t>
          </a:r>
        </a:p>
        <a:p>
          <a:r>
            <a:rPr lang="es-ES" smtClean="0">
              <a:latin typeface="Arial" panose="020B0604020202020204"/>
              <a:ea typeface="+mn-ea"/>
              <a:cs typeface="+mn-cs"/>
            </a:rPr>
            <a:t> </a:t>
          </a:r>
          <a:endParaRPr lang="es-ES" dirty="0">
            <a:latin typeface="Arial" panose="020B0604020202020204"/>
            <a:ea typeface="+mn-ea"/>
            <a:cs typeface="+mn-cs"/>
          </a:endParaRPr>
        </a:p>
      </dgm:t>
    </dgm:pt>
    <dgm:pt modelId="{B77018E3-2A04-498B-A8B3-8CD39325B855}" type="parTrans" cxnId="{7777B3F1-52D3-4EC4-97C1-AD86DC35A8D9}">
      <dgm:prSet/>
      <dgm:spPr/>
      <dgm:t>
        <a:bodyPr/>
        <a:lstStyle/>
        <a:p>
          <a:endParaRPr lang="es-ES"/>
        </a:p>
      </dgm:t>
    </dgm:pt>
    <dgm:pt modelId="{916F98D3-DBC1-4279-B346-892A9FDF9CD0}" type="sibTrans" cxnId="{7777B3F1-52D3-4EC4-97C1-AD86DC35A8D9}">
      <dgm:prSet/>
      <dgm:spPr/>
      <dgm:t>
        <a:bodyPr/>
        <a:lstStyle/>
        <a:p>
          <a:endParaRPr lang="es-ES"/>
        </a:p>
      </dgm:t>
    </dgm:pt>
    <dgm:pt modelId="{D46310A4-FFD5-4CF9-80E8-3994D81C4EFC}" type="pres">
      <dgm:prSet presAssocID="{56559D25-FFFA-489A-9A7E-31F856FE2060}" presName="diagram" presStyleCnt="0">
        <dgm:presLayoutVars>
          <dgm:dir/>
          <dgm:resizeHandles val="exact"/>
        </dgm:presLayoutVars>
      </dgm:prSet>
      <dgm:spPr/>
      <dgm:t>
        <a:bodyPr/>
        <a:lstStyle/>
        <a:p>
          <a:endParaRPr lang="es-ES"/>
        </a:p>
      </dgm:t>
    </dgm:pt>
    <dgm:pt modelId="{EE55E6D2-139C-49AB-9DD6-39C6C169B2EE}" type="pres">
      <dgm:prSet presAssocID="{41B13669-C215-4F29-9958-38457E7723E7}" presName="node" presStyleLbl="node1" presStyleIdx="0" presStyleCnt="1" custScaleX="52603">
        <dgm:presLayoutVars>
          <dgm:bulletEnabled val="1"/>
        </dgm:presLayoutVars>
      </dgm:prSet>
      <dgm:spPr/>
      <dgm:t>
        <a:bodyPr/>
        <a:lstStyle/>
        <a:p>
          <a:endParaRPr lang="es-ES"/>
        </a:p>
      </dgm:t>
    </dgm:pt>
  </dgm:ptLst>
  <dgm:cxnLst>
    <dgm:cxn modelId="{944D6D2E-E043-49F5-84D0-F4AD8248CA62}" type="presOf" srcId="{56559D25-FFFA-489A-9A7E-31F856FE2060}" destId="{D46310A4-FFD5-4CF9-80E8-3994D81C4EFC}" srcOrd="0" destOrd="0" presId="urn:microsoft.com/office/officeart/2005/8/layout/process5"/>
    <dgm:cxn modelId="{7FDC90E1-50E4-4DA6-B0B0-2B98F9A28CBE}" type="presOf" srcId="{41B13669-C215-4F29-9958-38457E7723E7}" destId="{EE55E6D2-139C-49AB-9DD6-39C6C169B2EE}" srcOrd="0" destOrd="0" presId="urn:microsoft.com/office/officeart/2005/8/layout/process5"/>
    <dgm:cxn modelId="{7777B3F1-52D3-4EC4-97C1-AD86DC35A8D9}" srcId="{56559D25-FFFA-489A-9A7E-31F856FE2060}" destId="{41B13669-C215-4F29-9958-38457E7723E7}" srcOrd="0" destOrd="0" parTransId="{B77018E3-2A04-498B-A8B3-8CD39325B855}" sibTransId="{916F98D3-DBC1-4279-B346-892A9FDF9CD0}"/>
    <dgm:cxn modelId="{404B9EFF-5416-42E0-BE9A-FFFE317D3DA3}" type="presParOf" srcId="{D46310A4-FFD5-4CF9-80E8-3994D81C4EFC}" destId="{EE55E6D2-139C-49AB-9DD6-39C6C169B2EE}" srcOrd="0"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3E32C-E502-40B5-909F-D4DF65B15166}" type="doc">
      <dgm:prSet loTypeId="urn:microsoft.com/office/officeart/2008/layout/AlternatingPictureBlocks" loCatId="picture" qsTypeId="urn:microsoft.com/office/officeart/2005/8/quickstyle/simple5" qsCatId="simple" csTypeId="urn:microsoft.com/office/officeart/2005/8/colors/accent0_2" csCatId="mainScheme" phldr="1"/>
      <dgm:spPr/>
      <dgm:t>
        <a:bodyPr/>
        <a:lstStyle/>
        <a:p>
          <a:endParaRPr lang="es-ES"/>
        </a:p>
      </dgm:t>
    </dgm:pt>
    <dgm:pt modelId="{397422E5-EE27-4C2E-87B9-6E3799F60AAA}">
      <dgm:prSet/>
      <dgm:spPr>
        <a:xfrm>
          <a:off x="4028281" y="106231"/>
          <a:ext cx="5213756" cy="1111607"/>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gm:spPr>
      <dgm:t>
        <a:bodyPr/>
        <a:lstStyle/>
        <a:p>
          <a:pPr rtl="0"/>
          <a:r>
            <a:rPr lang="es-MX" b="1" dirty="0" smtClean="0">
              <a:solidFill>
                <a:srgbClr val="2A2A2A">
                  <a:hueOff val="0"/>
                  <a:satOff val="0"/>
                  <a:lumOff val="0"/>
                  <a:alphaOff val="0"/>
                </a:srgbClr>
              </a:solidFill>
              <a:latin typeface="Calibri" panose="020F0502020204030204"/>
              <a:ea typeface="+mn-ea"/>
              <a:cs typeface="+mn-cs"/>
            </a:rPr>
            <a:t>SISTEMA NACIONAL ANTICORRUPCIÓN</a:t>
          </a:r>
          <a:endParaRPr lang="es-MX" dirty="0">
            <a:solidFill>
              <a:srgbClr val="2A2A2A">
                <a:hueOff val="0"/>
                <a:satOff val="0"/>
                <a:lumOff val="0"/>
                <a:alphaOff val="0"/>
              </a:srgbClr>
            </a:solidFill>
            <a:latin typeface="Calibri" panose="020F0502020204030204"/>
            <a:ea typeface="+mn-ea"/>
            <a:cs typeface="+mn-cs"/>
          </a:endParaRPr>
        </a:p>
      </dgm:t>
    </dgm:pt>
    <dgm:pt modelId="{F38EE044-A03C-46C5-8AF6-A3357E50CAF3}" type="parTrans" cxnId="{ACF5D1FE-73D4-44B7-948B-AFB01CF4ACBD}">
      <dgm:prSet/>
      <dgm:spPr/>
      <dgm:t>
        <a:bodyPr/>
        <a:lstStyle/>
        <a:p>
          <a:endParaRPr lang="es-ES"/>
        </a:p>
      </dgm:t>
    </dgm:pt>
    <dgm:pt modelId="{2092BED3-6AA2-4803-B72D-8B0D318D991F}" type="sibTrans" cxnId="{ACF5D1FE-73D4-44B7-948B-AFB01CF4ACBD}">
      <dgm:prSet/>
      <dgm:spPr/>
      <dgm:t>
        <a:bodyPr/>
        <a:lstStyle/>
        <a:p>
          <a:endParaRPr lang="es-ES"/>
        </a:p>
      </dgm:t>
    </dgm:pt>
    <dgm:pt modelId="{526A3D2B-B8D1-41DA-99C9-4CD60E2385AD}">
      <dgm:prSet/>
      <dgm:spPr>
        <a:xfrm>
          <a:off x="1697136" y="1712451"/>
          <a:ext cx="5213756" cy="23580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gm:spPr>
      <dgm:t>
        <a:bodyPr/>
        <a:lstStyle/>
        <a:p>
          <a:r>
            <a:rPr lang="es-MX" smtClean="0">
              <a:solidFill>
                <a:srgbClr val="2A2A2A">
                  <a:hueOff val="0"/>
                  <a:satOff val="0"/>
                  <a:lumOff val="0"/>
                  <a:alphaOff val="0"/>
                </a:srgbClr>
              </a:solidFill>
              <a:latin typeface="Arial" panose="020B0604020202020204" pitchFamily="34" charset="0"/>
              <a:ea typeface="+mn-ea"/>
              <a:cs typeface="Arial" panose="020B0604020202020204" pitchFamily="34" charset="0"/>
            </a:rPr>
            <a:t>Instancia de coordinación entre las autoridades de todas los órdenes de gobierno competentes en la prevención, detección y sanción de responsabilidades administrativas y hechos de corrupción, así como en la fiscalización y control de recursos públicos</a:t>
          </a:r>
          <a:endParaRPr lang="es-MX">
            <a:solidFill>
              <a:srgbClr val="2A2A2A">
                <a:hueOff val="0"/>
                <a:satOff val="0"/>
                <a:lumOff val="0"/>
                <a:alphaOff val="0"/>
              </a:srgbClr>
            </a:solidFill>
            <a:latin typeface="Calibri" panose="020F0502020204030204"/>
            <a:ea typeface="+mn-ea"/>
            <a:cs typeface="+mn-cs"/>
          </a:endParaRPr>
        </a:p>
      </dgm:t>
    </dgm:pt>
    <dgm:pt modelId="{82C5F96A-005D-4993-BD57-C8227BAD6C01}" type="parTrans" cxnId="{AB7306B4-5187-4452-9EEE-2CBC0DF17A08}">
      <dgm:prSet/>
      <dgm:spPr/>
      <dgm:t>
        <a:bodyPr/>
        <a:lstStyle/>
        <a:p>
          <a:endParaRPr lang="es-ES"/>
        </a:p>
      </dgm:t>
    </dgm:pt>
    <dgm:pt modelId="{912467DA-D4D4-47DE-8227-6B7CCBAAB6CC}" type="sibTrans" cxnId="{AB7306B4-5187-4452-9EEE-2CBC0DF17A08}">
      <dgm:prSet/>
      <dgm:spPr/>
      <dgm:t>
        <a:bodyPr/>
        <a:lstStyle/>
        <a:p>
          <a:endParaRPr lang="es-ES"/>
        </a:p>
      </dgm:t>
    </dgm:pt>
    <dgm:pt modelId="{2A366BC6-4DC2-4F77-8AA8-E436BBDBC7D7}" type="pres">
      <dgm:prSet presAssocID="{1983E32C-E502-40B5-909F-D4DF65B15166}" presName="linearFlow" presStyleCnt="0">
        <dgm:presLayoutVars>
          <dgm:dir/>
          <dgm:resizeHandles val="exact"/>
        </dgm:presLayoutVars>
      </dgm:prSet>
      <dgm:spPr/>
      <dgm:t>
        <a:bodyPr/>
        <a:lstStyle/>
        <a:p>
          <a:endParaRPr lang="es-ES"/>
        </a:p>
      </dgm:t>
    </dgm:pt>
    <dgm:pt modelId="{C2D01FBF-DFC2-422C-A408-0834320A6D58}" type="pres">
      <dgm:prSet presAssocID="{397422E5-EE27-4C2E-87B9-6E3799F60AAA}" presName="comp" presStyleCnt="0"/>
      <dgm:spPr/>
    </dgm:pt>
    <dgm:pt modelId="{8B88FD10-14ED-4E94-8604-827A8355023C}" type="pres">
      <dgm:prSet presAssocID="{397422E5-EE27-4C2E-87B9-6E3799F60AAA}" presName="rect2" presStyleLbl="node1" presStyleIdx="0" presStyleCnt="2" custScaleY="47140">
        <dgm:presLayoutVars>
          <dgm:bulletEnabled val="1"/>
        </dgm:presLayoutVars>
      </dgm:prSet>
      <dgm:spPr/>
      <dgm:t>
        <a:bodyPr/>
        <a:lstStyle/>
        <a:p>
          <a:endParaRPr lang="es-ES"/>
        </a:p>
      </dgm:t>
    </dgm:pt>
    <dgm:pt modelId="{E38BF882-8266-47D1-9BA6-A82B64F4C362}" type="pres">
      <dgm:prSet presAssocID="{397422E5-EE27-4C2E-87B9-6E3799F60AAA}" presName="rect1" presStyleLbl="lnNode1" presStyleIdx="0" presStyleCnt="2" custScaleX="100761" custScaleY="56090"/>
      <dgm:spPr>
        <a:xfrm>
          <a:off x="1933961" y="707"/>
          <a:ext cx="1387217" cy="1322657"/>
        </a:xfrm>
        <a:prstGeom prst="flowChartProcess">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gm:spPr>
      <dgm:t>
        <a:bodyPr/>
        <a:lstStyle/>
        <a:p>
          <a:endParaRPr lang="es-ES"/>
        </a:p>
      </dgm:t>
    </dgm:pt>
    <dgm:pt modelId="{1FAB6C25-E306-485E-A606-590E8A32A473}" type="pres">
      <dgm:prSet presAssocID="{2092BED3-6AA2-4803-B72D-8B0D318D991F}" presName="sibTrans" presStyleCnt="0"/>
      <dgm:spPr/>
    </dgm:pt>
    <dgm:pt modelId="{F2F6B7B2-232D-485F-8DC6-8B5E353ECC00}" type="pres">
      <dgm:prSet presAssocID="{526A3D2B-B8D1-41DA-99C9-4CD60E2385AD}" presName="comp" presStyleCnt="0"/>
      <dgm:spPr/>
    </dgm:pt>
    <dgm:pt modelId="{D2B4FED6-A6BD-4B8B-8162-8237E4285ABB}" type="pres">
      <dgm:prSet presAssocID="{526A3D2B-B8D1-41DA-99C9-4CD60E2385AD}" presName="rect2" presStyleLbl="node1" presStyleIdx="1" presStyleCnt="2">
        <dgm:presLayoutVars>
          <dgm:bulletEnabled val="1"/>
        </dgm:presLayoutVars>
      </dgm:prSet>
      <dgm:spPr/>
      <dgm:t>
        <a:bodyPr/>
        <a:lstStyle/>
        <a:p>
          <a:endParaRPr lang="es-ES"/>
        </a:p>
      </dgm:t>
    </dgm:pt>
    <dgm:pt modelId="{1C3418DF-793A-4C63-8148-F61DA03AEC00}" type="pres">
      <dgm:prSet presAssocID="{526A3D2B-B8D1-41DA-99C9-4CD60E2385AD}" presName="rect1" presStyleLbl="lnNode1" presStyleIdx="1" presStyleCnt="2"/>
      <dgm:spPr>
        <a:xfrm>
          <a:off x="7144345" y="1712451"/>
          <a:ext cx="2334517" cy="2358098"/>
        </a:xfrm>
        <a:prstGeom prst="rect">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gm:spPr>
    </dgm:pt>
  </dgm:ptLst>
  <dgm:cxnLst>
    <dgm:cxn modelId="{F5178A3B-F5F6-4682-9102-2ED5F4B5625C}" type="presOf" srcId="{526A3D2B-B8D1-41DA-99C9-4CD60E2385AD}" destId="{D2B4FED6-A6BD-4B8B-8162-8237E4285ABB}" srcOrd="0" destOrd="0" presId="urn:microsoft.com/office/officeart/2008/layout/AlternatingPictureBlocks"/>
    <dgm:cxn modelId="{AB7306B4-5187-4452-9EEE-2CBC0DF17A08}" srcId="{1983E32C-E502-40B5-909F-D4DF65B15166}" destId="{526A3D2B-B8D1-41DA-99C9-4CD60E2385AD}" srcOrd="1" destOrd="0" parTransId="{82C5F96A-005D-4993-BD57-C8227BAD6C01}" sibTransId="{912467DA-D4D4-47DE-8227-6B7CCBAAB6CC}"/>
    <dgm:cxn modelId="{C4646870-BFB1-41ED-9869-F5997FA0027F}" type="presOf" srcId="{397422E5-EE27-4C2E-87B9-6E3799F60AAA}" destId="{8B88FD10-14ED-4E94-8604-827A8355023C}" srcOrd="0" destOrd="0" presId="urn:microsoft.com/office/officeart/2008/layout/AlternatingPictureBlocks"/>
    <dgm:cxn modelId="{ACF5D1FE-73D4-44B7-948B-AFB01CF4ACBD}" srcId="{1983E32C-E502-40B5-909F-D4DF65B15166}" destId="{397422E5-EE27-4C2E-87B9-6E3799F60AAA}" srcOrd="0" destOrd="0" parTransId="{F38EE044-A03C-46C5-8AF6-A3357E50CAF3}" sibTransId="{2092BED3-6AA2-4803-B72D-8B0D318D991F}"/>
    <dgm:cxn modelId="{6FCD4F74-AAA2-41FD-A3C2-82F3C34D0102}" type="presOf" srcId="{1983E32C-E502-40B5-909F-D4DF65B15166}" destId="{2A366BC6-4DC2-4F77-8AA8-E436BBDBC7D7}" srcOrd="0" destOrd="0" presId="urn:microsoft.com/office/officeart/2008/layout/AlternatingPictureBlocks"/>
    <dgm:cxn modelId="{00A643D6-C43F-402F-AAAE-79762FECECA9}" type="presParOf" srcId="{2A366BC6-4DC2-4F77-8AA8-E436BBDBC7D7}" destId="{C2D01FBF-DFC2-422C-A408-0834320A6D58}" srcOrd="0" destOrd="0" presId="urn:microsoft.com/office/officeart/2008/layout/AlternatingPictureBlocks"/>
    <dgm:cxn modelId="{6A9BD405-F24E-4DF0-BC44-8914E6BD2271}" type="presParOf" srcId="{C2D01FBF-DFC2-422C-A408-0834320A6D58}" destId="{8B88FD10-14ED-4E94-8604-827A8355023C}" srcOrd="0" destOrd="0" presId="urn:microsoft.com/office/officeart/2008/layout/AlternatingPictureBlocks"/>
    <dgm:cxn modelId="{B7FF0E68-1251-41AC-99A4-00D3B4E73C4C}" type="presParOf" srcId="{C2D01FBF-DFC2-422C-A408-0834320A6D58}" destId="{E38BF882-8266-47D1-9BA6-A82B64F4C362}" srcOrd="1" destOrd="0" presId="urn:microsoft.com/office/officeart/2008/layout/AlternatingPictureBlocks"/>
    <dgm:cxn modelId="{02179C67-4292-4A0C-9377-6BC8537DFFAF}" type="presParOf" srcId="{2A366BC6-4DC2-4F77-8AA8-E436BBDBC7D7}" destId="{1FAB6C25-E306-485E-A606-590E8A32A473}" srcOrd="1" destOrd="0" presId="urn:microsoft.com/office/officeart/2008/layout/AlternatingPictureBlocks"/>
    <dgm:cxn modelId="{DFA8A004-29A4-4F72-8DD7-D108D48AB7C1}" type="presParOf" srcId="{2A366BC6-4DC2-4F77-8AA8-E436BBDBC7D7}" destId="{F2F6B7B2-232D-485F-8DC6-8B5E353ECC00}" srcOrd="2" destOrd="0" presId="urn:microsoft.com/office/officeart/2008/layout/AlternatingPictureBlocks"/>
    <dgm:cxn modelId="{D724E026-424F-46A0-9326-7BE566512675}" type="presParOf" srcId="{F2F6B7B2-232D-485F-8DC6-8B5E353ECC00}" destId="{D2B4FED6-A6BD-4B8B-8162-8237E4285ABB}" srcOrd="0" destOrd="0" presId="urn:microsoft.com/office/officeart/2008/layout/AlternatingPictureBlocks"/>
    <dgm:cxn modelId="{009128B3-4EC7-4A6F-A397-01EEA47C8472}" type="presParOf" srcId="{F2F6B7B2-232D-485F-8DC6-8B5E353ECC00}" destId="{1C3418DF-793A-4C63-8148-F61DA03AEC00}"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4256C26-7DAF-42E4-98D9-660C7C776EED}" type="doc">
      <dgm:prSet loTypeId="urn:microsoft.com/office/officeart/2005/8/layout/equation1" loCatId="relationship" qsTypeId="urn:microsoft.com/office/officeart/2005/8/quickstyle/simple4" qsCatId="simple" csTypeId="urn:microsoft.com/office/officeart/2005/8/colors/accent0_1" csCatId="mainScheme" phldr="1"/>
      <dgm:spPr/>
      <dgm:t>
        <a:bodyPr/>
        <a:lstStyle/>
        <a:p>
          <a:endParaRPr lang="es-ES"/>
        </a:p>
      </dgm:t>
    </dgm:pt>
    <dgm:pt modelId="{379078C1-4514-4CC7-ABA6-FBF7B622F867}">
      <dgm:prSet phldrT="[Texto]"/>
      <dgm:spPr>
        <a:xfrm>
          <a:off x="1154408" y="1507121"/>
          <a:ext cx="3174622" cy="1885533"/>
        </a:xfrm>
      </dgm:spPr>
      <dgm:t>
        <a:bodyPr/>
        <a:lstStyle/>
        <a:p>
          <a:r>
            <a:rPr lang="es-ES" smtClean="0">
              <a:latin typeface="Arial" panose="020B0604020202020204"/>
              <a:ea typeface="+mn-ea"/>
              <a:cs typeface="+mn-cs"/>
            </a:rPr>
            <a:t>-Pagos sin incluir soportes (</a:t>
          </a:r>
          <a:r>
            <a:rPr lang="es-MX" smtClean="0">
              <a:latin typeface="Arial" panose="020B0604020202020204"/>
              <a:ea typeface="+mn-ea"/>
              <a:cs typeface="+mn-cs"/>
            </a:rPr>
            <a:t>no comprobación de gastos)</a:t>
          </a:r>
          <a:endParaRPr lang="es-ES" smtClean="0">
            <a:latin typeface="Arial" panose="020B0604020202020204"/>
            <a:ea typeface="+mn-ea"/>
            <a:cs typeface="+mn-cs"/>
          </a:endParaRPr>
        </a:p>
        <a:p>
          <a:r>
            <a:rPr lang="es-ES" smtClean="0">
              <a:latin typeface="Arial" panose="020B0604020202020204"/>
              <a:ea typeface="+mn-ea"/>
              <a:cs typeface="+mn-cs"/>
            </a:rPr>
            <a:t>-Deficiencias en los registros contables y presupuestales (errores y omisiones)</a:t>
          </a:r>
        </a:p>
        <a:p>
          <a:r>
            <a:rPr lang="es-ES" smtClean="0">
              <a:latin typeface="Arial" panose="020B0604020202020204"/>
              <a:ea typeface="+mn-ea"/>
              <a:cs typeface="+mn-cs"/>
            </a:rPr>
            <a:t>-D</a:t>
          </a:r>
          <a:r>
            <a:rPr lang="es-MX" smtClean="0">
              <a:latin typeface="Arial" panose="020B0604020202020204"/>
              <a:ea typeface="+mn-ea"/>
              <a:cs typeface="+mn-cs"/>
            </a:rPr>
            <a:t>uplicación de gastos</a:t>
          </a:r>
        </a:p>
        <a:p>
          <a:r>
            <a:rPr lang="es-MX" smtClean="0">
              <a:latin typeface="Arial" panose="020B0604020202020204"/>
              <a:ea typeface="+mn-ea"/>
              <a:cs typeface="+mn-cs"/>
            </a:rPr>
            <a:t>-P</a:t>
          </a:r>
          <a:r>
            <a:rPr lang="es-ES" smtClean="0">
              <a:latin typeface="Arial" panose="020B0604020202020204"/>
              <a:ea typeface="+mn-ea"/>
              <a:cs typeface="+mn-cs"/>
            </a:rPr>
            <a:t>agos excedentes de varios conceptos</a:t>
          </a:r>
        </a:p>
        <a:p>
          <a:r>
            <a:rPr lang="es-ES" smtClean="0">
              <a:latin typeface="Arial" panose="020B0604020202020204"/>
              <a:ea typeface="+mn-ea"/>
              <a:cs typeface="+mn-cs"/>
            </a:rPr>
            <a:t>-Pagos sin apego a la normatividad</a:t>
          </a:r>
        </a:p>
        <a:p>
          <a:r>
            <a:rPr lang="es-ES" smtClean="0">
              <a:latin typeface="Arial" panose="020B0604020202020204"/>
              <a:ea typeface="+mn-ea"/>
              <a:cs typeface="+mn-cs"/>
            </a:rPr>
            <a:t>-Gastos por comprobar</a:t>
          </a:r>
        </a:p>
        <a:p>
          <a:r>
            <a:rPr lang="es-ES" smtClean="0">
              <a:latin typeface="Arial" panose="020B0604020202020204"/>
              <a:ea typeface="+mn-ea"/>
              <a:cs typeface="+mn-cs"/>
            </a:rPr>
            <a:t>-</a:t>
          </a:r>
          <a:r>
            <a:rPr lang="es-MX" smtClean="0">
              <a:latin typeface="Arial" panose="020B0604020202020204"/>
              <a:ea typeface="+mn-ea"/>
              <a:cs typeface="+mn-cs"/>
            </a:rPr>
            <a:t>Pagos que no corresponden al ejercicio presupuestal</a:t>
          </a:r>
          <a:endParaRPr lang="es-ES" dirty="0">
            <a:latin typeface="Arial" panose="020B0604020202020204"/>
            <a:ea typeface="+mn-ea"/>
            <a:cs typeface="+mn-cs"/>
          </a:endParaRPr>
        </a:p>
      </dgm:t>
    </dgm:pt>
    <dgm:pt modelId="{2BEDE7B5-A39B-40C1-914D-308A817B4A2D}" type="parTrans" cxnId="{20586620-76CD-4B2E-8883-FDCE06546CAA}">
      <dgm:prSet/>
      <dgm:spPr/>
      <dgm:t>
        <a:bodyPr/>
        <a:lstStyle/>
        <a:p>
          <a:endParaRPr lang="es-ES">
            <a:solidFill>
              <a:schemeClr val="tx1"/>
            </a:solidFill>
          </a:endParaRPr>
        </a:p>
      </dgm:t>
    </dgm:pt>
    <dgm:pt modelId="{383DC453-53D1-42C2-983C-3498E922BCCB}" type="sibTrans" cxnId="{20586620-76CD-4B2E-8883-FDCE06546CAA}">
      <dgm:prSet/>
      <dgm:spPr/>
      <dgm:t>
        <a:bodyPr/>
        <a:lstStyle/>
        <a:p>
          <a:endParaRPr lang="es-ES">
            <a:solidFill>
              <a:schemeClr val="tx1"/>
            </a:solidFill>
          </a:endParaRPr>
        </a:p>
      </dgm:t>
    </dgm:pt>
    <dgm:pt modelId="{A1844980-2125-4452-B80E-3493306B085C}">
      <dgm:prSet phldrT="[Texto]"/>
      <dgm:spPr>
        <a:xfrm>
          <a:off x="4810033" y="2122806"/>
          <a:ext cx="3751826" cy="1885533"/>
        </a:xfrm>
      </dgm:spPr>
      <dgm:t>
        <a:bodyPr/>
        <a:lstStyle/>
        <a:p>
          <a:r>
            <a:rPr lang="es-ES" smtClean="0">
              <a:latin typeface="Arial" panose="020B0604020202020204"/>
              <a:ea typeface="+mn-ea"/>
              <a:cs typeface="+mn-cs"/>
            </a:rPr>
            <a:t>-</a:t>
          </a:r>
          <a:r>
            <a:rPr lang="es-MX" smtClean="0">
              <a:latin typeface="Arial" panose="020B0604020202020204"/>
              <a:ea typeface="+mn-ea"/>
              <a:cs typeface="+mn-cs"/>
            </a:rPr>
            <a:t>Erogaciones por bienes y servicios no recibidos</a:t>
          </a:r>
        </a:p>
        <a:p>
          <a:r>
            <a:rPr lang="es-MX" smtClean="0">
              <a:latin typeface="Arial" panose="020B0604020202020204"/>
              <a:ea typeface="+mn-ea"/>
              <a:cs typeface="+mn-cs"/>
            </a:rPr>
            <a:t>-Documentación comprobatoria sin cumplir con requisitos fiscales</a:t>
          </a:r>
        </a:p>
        <a:p>
          <a:r>
            <a:rPr lang="es-MX" smtClean="0">
              <a:latin typeface="Arial" panose="020B0604020202020204"/>
              <a:ea typeface="+mn-ea"/>
              <a:cs typeface="+mn-cs"/>
            </a:rPr>
            <a:t>-</a:t>
          </a:r>
          <a:r>
            <a:rPr lang="es-ES" smtClean="0">
              <a:latin typeface="Arial" panose="020B0604020202020204"/>
              <a:ea typeface="+mn-ea"/>
              <a:cs typeface="+mn-cs"/>
            </a:rPr>
            <a:t>Adquisiciones pagadas no suministradas</a:t>
          </a:r>
        </a:p>
        <a:p>
          <a:r>
            <a:rPr lang="es-ES" smtClean="0">
              <a:latin typeface="Arial" panose="020B0604020202020204"/>
              <a:ea typeface="+mn-ea"/>
              <a:cs typeface="+mn-cs"/>
            </a:rPr>
            <a:t>-</a:t>
          </a:r>
          <a:r>
            <a:rPr lang="es-MX" smtClean="0">
              <a:latin typeface="Arial" panose="020B0604020202020204"/>
              <a:ea typeface="+mn-ea"/>
              <a:cs typeface="+mn-cs"/>
            </a:rPr>
            <a:t> Erogaciones con cargo a partidas no presupuestadas</a:t>
          </a:r>
          <a:endParaRPr lang="es-ES" smtClean="0">
            <a:latin typeface="Arial" panose="020B0604020202020204"/>
            <a:ea typeface="+mn-ea"/>
            <a:cs typeface="+mn-cs"/>
          </a:endParaRPr>
        </a:p>
        <a:p>
          <a:r>
            <a:rPr lang="es-ES" smtClean="0">
              <a:latin typeface="Arial" panose="020B0604020202020204"/>
              <a:ea typeface="+mn-ea"/>
              <a:cs typeface="+mn-cs"/>
            </a:rPr>
            <a:t>-Anticipos no amortizados</a:t>
          </a:r>
        </a:p>
        <a:p>
          <a:r>
            <a:rPr lang="es-ES" smtClean="0">
              <a:latin typeface="Arial" panose="020B0604020202020204"/>
              <a:ea typeface="+mn-ea"/>
              <a:cs typeface="+mn-cs"/>
            </a:rPr>
            <a:t>-Pago de lo indebido</a:t>
          </a:r>
        </a:p>
        <a:p>
          <a:r>
            <a:rPr lang="es-ES" smtClean="0">
              <a:latin typeface="Arial" panose="020B0604020202020204"/>
              <a:ea typeface="+mn-ea"/>
              <a:cs typeface="+mn-cs"/>
            </a:rPr>
            <a:t>-</a:t>
          </a:r>
          <a:r>
            <a:rPr lang="es-MX" smtClean="0">
              <a:latin typeface="Arial" panose="020B0604020202020204"/>
              <a:ea typeface="+mn-ea"/>
              <a:cs typeface="+mn-cs"/>
            </a:rPr>
            <a:t>Sobre y sub ejercicio en partidas y/o capítulos del gasto</a:t>
          </a:r>
          <a:endParaRPr lang="es-ES" dirty="0">
            <a:latin typeface="Arial" panose="020B0604020202020204"/>
            <a:ea typeface="+mn-ea"/>
            <a:cs typeface="+mn-cs"/>
          </a:endParaRPr>
        </a:p>
      </dgm:t>
    </dgm:pt>
    <dgm:pt modelId="{3631EDCE-7467-48BF-AD68-6F309B213695}" type="parTrans" cxnId="{0B781BD8-35B6-4ECE-88A3-FFF2EEB90C43}">
      <dgm:prSet/>
      <dgm:spPr/>
      <dgm:t>
        <a:bodyPr/>
        <a:lstStyle/>
        <a:p>
          <a:endParaRPr lang="es-ES">
            <a:solidFill>
              <a:schemeClr val="tx1"/>
            </a:solidFill>
          </a:endParaRPr>
        </a:p>
      </dgm:t>
    </dgm:pt>
    <dgm:pt modelId="{89D0171C-2665-4190-83C7-A301D92A20CB}" type="sibTrans" cxnId="{0B781BD8-35B6-4ECE-88A3-FFF2EEB90C43}">
      <dgm:prSet/>
      <dgm:spPr/>
      <dgm:t>
        <a:bodyPr/>
        <a:lstStyle/>
        <a:p>
          <a:endParaRPr lang="es-ES">
            <a:solidFill>
              <a:schemeClr val="tx1"/>
            </a:solidFill>
          </a:endParaRPr>
        </a:p>
      </dgm:t>
    </dgm:pt>
    <dgm:pt modelId="{B35602AA-EC3F-4130-A83D-A826BEB321A7}" type="pres">
      <dgm:prSet presAssocID="{74256C26-7DAF-42E4-98D9-660C7C776EED}" presName="linearFlow" presStyleCnt="0">
        <dgm:presLayoutVars>
          <dgm:dir/>
          <dgm:resizeHandles val="exact"/>
        </dgm:presLayoutVars>
      </dgm:prSet>
      <dgm:spPr/>
      <dgm:t>
        <a:bodyPr/>
        <a:lstStyle/>
        <a:p>
          <a:endParaRPr lang="es-ES"/>
        </a:p>
      </dgm:t>
    </dgm:pt>
    <dgm:pt modelId="{B23EC960-9CF0-466D-8E0A-76812EA88B2B}" type="pres">
      <dgm:prSet presAssocID="{379078C1-4514-4CC7-ABA6-FBF7B622F867}" presName="node" presStyleLbl="node1" presStyleIdx="0" presStyleCnt="2">
        <dgm:presLayoutVars>
          <dgm:bulletEnabled val="1"/>
        </dgm:presLayoutVars>
      </dgm:prSet>
      <dgm:spPr>
        <a:prstGeom prst="rect">
          <a:avLst/>
        </a:prstGeom>
      </dgm:spPr>
      <dgm:t>
        <a:bodyPr/>
        <a:lstStyle/>
        <a:p>
          <a:endParaRPr lang="es-ES"/>
        </a:p>
      </dgm:t>
    </dgm:pt>
    <dgm:pt modelId="{BE6F33C3-D275-4109-8687-0724BD6AD8D7}" type="pres">
      <dgm:prSet presAssocID="{383DC453-53D1-42C2-983C-3498E922BCCB}" presName="spacerL" presStyleCnt="0"/>
      <dgm:spPr/>
      <dgm:t>
        <a:bodyPr/>
        <a:lstStyle/>
        <a:p>
          <a:endParaRPr lang="es-ES"/>
        </a:p>
      </dgm:t>
    </dgm:pt>
    <dgm:pt modelId="{10218409-EBBF-4D12-8E57-8761D6F16561}" type="pres">
      <dgm:prSet presAssocID="{383DC453-53D1-42C2-983C-3498E922BCCB}" presName="sibTrans" presStyleLbl="sibTrans2D1" presStyleIdx="0" presStyleCnt="1"/>
      <dgm:spPr/>
      <dgm:t>
        <a:bodyPr/>
        <a:lstStyle/>
        <a:p>
          <a:endParaRPr lang="es-ES"/>
        </a:p>
      </dgm:t>
    </dgm:pt>
    <dgm:pt modelId="{3880B9DD-4132-4B6A-8FB5-4434C8E6E41E}" type="pres">
      <dgm:prSet presAssocID="{383DC453-53D1-42C2-983C-3498E922BCCB}" presName="spacerR" presStyleCnt="0"/>
      <dgm:spPr/>
      <dgm:t>
        <a:bodyPr/>
        <a:lstStyle/>
        <a:p>
          <a:endParaRPr lang="es-ES"/>
        </a:p>
      </dgm:t>
    </dgm:pt>
    <dgm:pt modelId="{9AA8B3CF-E6C8-4675-BC6C-0BD17CF6D1C7}" type="pres">
      <dgm:prSet presAssocID="{A1844980-2125-4452-B80E-3493306B085C}" presName="node" presStyleLbl="node1" presStyleIdx="1" presStyleCnt="2">
        <dgm:presLayoutVars>
          <dgm:bulletEnabled val="1"/>
        </dgm:presLayoutVars>
      </dgm:prSet>
      <dgm:spPr>
        <a:prstGeom prst="rect">
          <a:avLst/>
        </a:prstGeom>
      </dgm:spPr>
      <dgm:t>
        <a:bodyPr/>
        <a:lstStyle/>
        <a:p>
          <a:endParaRPr lang="es-ES"/>
        </a:p>
      </dgm:t>
    </dgm:pt>
  </dgm:ptLst>
  <dgm:cxnLst>
    <dgm:cxn modelId="{1D1970E5-AF4D-43B4-B47B-83058AC1B3BB}" type="presOf" srcId="{74256C26-7DAF-42E4-98D9-660C7C776EED}" destId="{B35602AA-EC3F-4130-A83D-A826BEB321A7}" srcOrd="0" destOrd="0" presId="urn:microsoft.com/office/officeart/2005/8/layout/equation1"/>
    <dgm:cxn modelId="{D8EA706F-F348-4C95-BD83-9E35B527B228}" type="presOf" srcId="{383DC453-53D1-42C2-983C-3498E922BCCB}" destId="{10218409-EBBF-4D12-8E57-8761D6F16561}" srcOrd="0" destOrd="0" presId="urn:microsoft.com/office/officeart/2005/8/layout/equation1"/>
    <dgm:cxn modelId="{E7BC8A6F-EF2A-4B1E-AED0-E42E8D4231F3}" type="presOf" srcId="{A1844980-2125-4452-B80E-3493306B085C}" destId="{9AA8B3CF-E6C8-4675-BC6C-0BD17CF6D1C7}" srcOrd="0" destOrd="0" presId="urn:microsoft.com/office/officeart/2005/8/layout/equation1"/>
    <dgm:cxn modelId="{F8490AD0-0352-4026-877D-A72A31A5FD0B}" type="presOf" srcId="{379078C1-4514-4CC7-ABA6-FBF7B622F867}" destId="{B23EC960-9CF0-466D-8E0A-76812EA88B2B}" srcOrd="0" destOrd="0" presId="urn:microsoft.com/office/officeart/2005/8/layout/equation1"/>
    <dgm:cxn modelId="{20586620-76CD-4B2E-8883-FDCE06546CAA}" srcId="{74256C26-7DAF-42E4-98D9-660C7C776EED}" destId="{379078C1-4514-4CC7-ABA6-FBF7B622F867}" srcOrd="0" destOrd="0" parTransId="{2BEDE7B5-A39B-40C1-914D-308A817B4A2D}" sibTransId="{383DC453-53D1-42C2-983C-3498E922BCCB}"/>
    <dgm:cxn modelId="{0B781BD8-35B6-4ECE-88A3-FFF2EEB90C43}" srcId="{74256C26-7DAF-42E4-98D9-660C7C776EED}" destId="{A1844980-2125-4452-B80E-3493306B085C}" srcOrd="1" destOrd="0" parTransId="{3631EDCE-7467-48BF-AD68-6F309B213695}" sibTransId="{89D0171C-2665-4190-83C7-A301D92A20CB}"/>
    <dgm:cxn modelId="{9BB00294-0DDB-4DAE-8A1E-5B819154A6E8}" type="presParOf" srcId="{B35602AA-EC3F-4130-A83D-A826BEB321A7}" destId="{B23EC960-9CF0-466D-8E0A-76812EA88B2B}" srcOrd="0" destOrd="0" presId="urn:microsoft.com/office/officeart/2005/8/layout/equation1"/>
    <dgm:cxn modelId="{6CE849A8-EFD3-444D-806E-F304827586E2}" type="presParOf" srcId="{B35602AA-EC3F-4130-A83D-A826BEB321A7}" destId="{BE6F33C3-D275-4109-8687-0724BD6AD8D7}" srcOrd="1" destOrd="0" presId="urn:microsoft.com/office/officeart/2005/8/layout/equation1"/>
    <dgm:cxn modelId="{56EC49D0-6F76-4C79-A3CC-599BB6C7B762}" type="presParOf" srcId="{B35602AA-EC3F-4130-A83D-A826BEB321A7}" destId="{10218409-EBBF-4D12-8E57-8761D6F16561}" srcOrd="2" destOrd="0" presId="urn:microsoft.com/office/officeart/2005/8/layout/equation1"/>
    <dgm:cxn modelId="{F938F27C-FFC2-4531-948E-F5948AB96503}" type="presParOf" srcId="{B35602AA-EC3F-4130-A83D-A826BEB321A7}" destId="{3880B9DD-4132-4B6A-8FB5-4434C8E6E41E}" srcOrd="3" destOrd="0" presId="urn:microsoft.com/office/officeart/2005/8/layout/equation1"/>
    <dgm:cxn modelId="{EF6A71A4-4CF4-4247-B46D-FC75551C3F47}" type="presParOf" srcId="{B35602AA-EC3F-4130-A83D-A826BEB321A7}" destId="{9AA8B3CF-E6C8-4675-BC6C-0BD17CF6D1C7}"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7F213A9-99CF-44E2-A5DE-7DED70487DDC}" type="doc">
      <dgm:prSet loTypeId="urn:microsoft.com/office/officeart/2009/3/layout/SubStepProcess" loCatId="process" qsTypeId="urn:microsoft.com/office/officeart/2005/8/quickstyle/simple4" qsCatId="simple" csTypeId="urn:microsoft.com/office/officeart/2005/8/colors/accent0_1" csCatId="mainScheme" phldr="1"/>
      <dgm:spPr/>
      <dgm:t>
        <a:bodyPr/>
        <a:lstStyle/>
        <a:p>
          <a:endParaRPr lang="es-MX"/>
        </a:p>
      </dgm:t>
    </dgm:pt>
    <dgm:pt modelId="{F83EC021-D693-4324-9812-52ACE3567C7B}">
      <dgm:prSet phldrT="[Texto]"/>
      <dgm:spPr>
        <a:xfrm>
          <a:off x="4260636" y="657"/>
          <a:ext cx="1633842" cy="1633842"/>
        </a:xfrm>
      </dgm:spPr>
      <dgm:t>
        <a:bodyPr/>
        <a:lstStyle/>
        <a:p>
          <a:r>
            <a:rPr lang="es-MX" dirty="0"/>
            <a:t>Contexto Económico (Crecimiento del PIB; ciclo económico; política económica: monetaria; tasa alta)</a:t>
          </a:r>
        </a:p>
      </dgm:t>
    </dgm:pt>
    <dgm:pt modelId="{99130C24-5773-46B0-8DAD-31EAE4B30BCF}" type="parTrans" cxnId="{8FF9A36F-C7BB-45C7-A6CA-1BBC1BF945C2}">
      <dgm:prSet/>
      <dgm:spPr/>
      <dgm:t>
        <a:bodyPr/>
        <a:lstStyle/>
        <a:p>
          <a:endParaRPr lang="es-MX"/>
        </a:p>
      </dgm:t>
    </dgm:pt>
    <dgm:pt modelId="{2303BDA1-1F72-455C-81FD-407DE42EF5A8}" type="sibTrans" cxnId="{8FF9A36F-C7BB-45C7-A6CA-1BBC1BF945C2}">
      <dgm:prSet/>
      <dgm:spPr>
        <a:xfrm rot="2160000">
          <a:off x="5842686" y="1255311"/>
          <a:ext cx="433682" cy="551422"/>
        </a:xfrm>
      </dgm:spPr>
      <dgm:t>
        <a:bodyPr/>
        <a:lstStyle/>
        <a:p>
          <a:endParaRPr lang="es-MX" dirty="0"/>
        </a:p>
      </dgm:t>
    </dgm:pt>
    <dgm:pt modelId="{84F790AB-38CE-450A-9D76-5ECC75CE0449}">
      <dgm:prSet phldrT="[Texto]"/>
      <dgm:spPr>
        <a:xfrm>
          <a:off x="6244436" y="1441973"/>
          <a:ext cx="1633842" cy="1633842"/>
        </a:xfrm>
      </dgm:spPr>
      <dgm:t>
        <a:bodyPr/>
        <a:lstStyle/>
        <a:p>
          <a:r>
            <a:rPr lang="es-MX" dirty="0"/>
            <a:t>Contexto  Hacendario (Ingresos locales fuertes; contención del gasto; niveles de endeudamiento; capacidad de pago; crecimiento de población)</a:t>
          </a:r>
        </a:p>
      </dgm:t>
    </dgm:pt>
    <dgm:pt modelId="{788D96DA-7128-48BB-8416-92FDF20B1901}" type="parTrans" cxnId="{1AC2C80B-7592-4C72-95B4-03B0F0C89FD9}">
      <dgm:prSet/>
      <dgm:spPr/>
      <dgm:t>
        <a:bodyPr/>
        <a:lstStyle/>
        <a:p>
          <a:endParaRPr lang="es-MX"/>
        </a:p>
      </dgm:t>
    </dgm:pt>
    <dgm:pt modelId="{4F1747B1-2722-4D85-B40E-1867E0CA6095}" type="sibTrans" cxnId="{1AC2C80B-7592-4C72-95B4-03B0F0C89FD9}">
      <dgm:prSet/>
      <dgm:spPr>
        <a:xfrm rot="6480000">
          <a:off x="6469437" y="3137558"/>
          <a:ext cx="433682" cy="551422"/>
        </a:xfrm>
      </dgm:spPr>
      <dgm:t>
        <a:bodyPr/>
        <a:lstStyle/>
        <a:p>
          <a:endParaRPr lang="es-MX" dirty="0"/>
        </a:p>
      </dgm:t>
    </dgm:pt>
    <dgm:pt modelId="{4A97A491-AA67-45AC-BE29-F1CA9A9132A6}">
      <dgm:prSet phldrT="[Texto]"/>
      <dgm:spPr>
        <a:xfrm>
          <a:off x="5486692" y="3774070"/>
          <a:ext cx="1633842" cy="1633842"/>
        </a:xfrm>
      </dgm:spPr>
      <dgm:t>
        <a:bodyPr/>
        <a:lstStyle/>
        <a:p>
          <a:r>
            <a:rPr lang="es-MX" dirty="0"/>
            <a:t>Viabilidad del Destino de la Deuda (Retorno con alto valor público) </a:t>
          </a:r>
        </a:p>
      </dgm:t>
    </dgm:pt>
    <dgm:pt modelId="{6076F734-A9F6-437E-9752-5F8DD19E193C}" type="parTrans" cxnId="{DEFC03B6-8B1A-431F-9B43-FFF27AD2A4A7}">
      <dgm:prSet/>
      <dgm:spPr/>
      <dgm:t>
        <a:bodyPr/>
        <a:lstStyle/>
        <a:p>
          <a:endParaRPr lang="es-MX"/>
        </a:p>
      </dgm:t>
    </dgm:pt>
    <dgm:pt modelId="{8ABA99DC-9CF4-4ED7-B90B-7A6AF53C8DC9}" type="sibTrans" cxnId="{DEFC03B6-8B1A-431F-9B43-FFF27AD2A4A7}">
      <dgm:prSet/>
      <dgm:spPr>
        <a:xfrm rot="10800000">
          <a:off x="4872990" y="4315280"/>
          <a:ext cx="433682" cy="551422"/>
        </a:xfrm>
      </dgm:spPr>
      <dgm:t>
        <a:bodyPr/>
        <a:lstStyle/>
        <a:p>
          <a:endParaRPr lang="es-MX" dirty="0"/>
        </a:p>
      </dgm:t>
    </dgm:pt>
    <dgm:pt modelId="{04629F88-8FBA-4D0F-92D9-85CD3167F0BA}">
      <dgm:prSet phldrT="[Texto]"/>
      <dgm:spPr>
        <a:xfrm>
          <a:off x="3034579" y="3774070"/>
          <a:ext cx="1633842" cy="1633842"/>
        </a:xfrm>
      </dgm:spPr>
      <dgm:t>
        <a:bodyPr/>
        <a:lstStyle/>
        <a:p>
          <a:r>
            <a:rPr lang="es-ES" dirty="0"/>
            <a:t>Proceso Competitivo (Corrupción  en licitación pública) </a:t>
          </a:r>
          <a:endParaRPr lang="es-MX" dirty="0"/>
        </a:p>
        <a:p>
          <a:endParaRPr lang="es-MX" dirty="0"/>
        </a:p>
      </dgm:t>
    </dgm:pt>
    <dgm:pt modelId="{FA08B754-0007-4F52-B97D-934FD626F971}" type="parTrans" cxnId="{379185B1-9685-4401-88FB-E6333D158AA6}">
      <dgm:prSet/>
      <dgm:spPr/>
      <dgm:t>
        <a:bodyPr/>
        <a:lstStyle/>
        <a:p>
          <a:endParaRPr lang="es-MX"/>
        </a:p>
      </dgm:t>
    </dgm:pt>
    <dgm:pt modelId="{3E013582-C381-40AA-972A-A23AFDF2A054}" type="sibTrans" cxnId="{379185B1-9685-4401-88FB-E6333D158AA6}">
      <dgm:prSet/>
      <dgm:spPr>
        <a:xfrm rot="15131716">
          <a:off x="3264630" y="3160878"/>
          <a:ext cx="432254" cy="551422"/>
        </a:xfrm>
      </dgm:spPr>
      <dgm:t>
        <a:bodyPr/>
        <a:lstStyle/>
        <a:p>
          <a:endParaRPr lang="es-MX" dirty="0"/>
        </a:p>
      </dgm:t>
    </dgm:pt>
    <dgm:pt modelId="{5F128973-1D07-41BE-BA91-837CCBB19C3E}">
      <dgm:prSet/>
      <dgm:spPr>
        <a:xfrm>
          <a:off x="2285611" y="1441969"/>
          <a:ext cx="1633842" cy="1633842"/>
        </a:xfrm>
      </dgm:spPr>
      <dgm:t>
        <a:bodyPr/>
        <a:lstStyle/>
        <a:p>
          <a:r>
            <a:rPr lang="es-MX" dirty="0"/>
            <a:t>Aumento de la tasa de interés (Incremento del costo financiero por la tasa variable)</a:t>
          </a:r>
        </a:p>
      </dgm:t>
    </dgm:pt>
    <dgm:pt modelId="{FC6C84EF-621E-4BBA-BD50-42D9192D900B}" type="sibTrans" cxnId="{A7ED453A-0D82-4844-A077-B4B6E372A62D}">
      <dgm:prSet/>
      <dgm:spPr>
        <a:xfrm rot="19432751">
          <a:off x="3865255" y="1269696"/>
          <a:ext cx="429921" cy="551422"/>
        </a:xfrm>
        <a:prstGeom prst="rightArrow">
          <a:avLst>
            <a:gd name="adj1" fmla="val 60000"/>
            <a:gd name="adj2" fmla="val 50000"/>
          </a:avLst>
        </a:prstGeom>
      </dgm:spPr>
      <dgm:t>
        <a:bodyPr/>
        <a:lstStyle/>
        <a:p>
          <a:endParaRPr lang="es-MX" dirty="0"/>
        </a:p>
      </dgm:t>
    </dgm:pt>
    <dgm:pt modelId="{F390D245-317F-423B-9430-FF627AFD20BD}" type="parTrans" cxnId="{A7ED453A-0D82-4844-A077-B4B6E372A62D}">
      <dgm:prSet/>
      <dgm:spPr/>
      <dgm:t>
        <a:bodyPr/>
        <a:lstStyle/>
        <a:p>
          <a:endParaRPr lang="es-MX"/>
        </a:p>
      </dgm:t>
    </dgm:pt>
    <dgm:pt modelId="{A5EED2F1-5E24-482E-A589-77F62B32B275}" type="pres">
      <dgm:prSet presAssocID="{17F213A9-99CF-44E2-A5DE-7DED70487DDC}" presName="Name0" presStyleCnt="0">
        <dgm:presLayoutVars>
          <dgm:chMax val="7"/>
          <dgm:dir/>
          <dgm:animOne val="branch"/>
        </dgm:presLayoutVars>
      </dgm:prSet>
      <dgm:spPr/>
      <dgm:t>
        <a:bodyPr/>
        <a:lstStyle/>
        <a:p>
          <a:endParaRPr lang="es-ES"/>
        </a:p>
      </dgm:t>
    </dgm:pt>
    <dgm:pt modelId="{5E64F0CD-0266-44A4-AE6E-DCBBB6CC4AAF}" type="pres">
      <dgm:prSet presAssocID="{F83EC021-D693-4324-9812-52ACE3567C7B}" presName="parTx1" presStyleLbl="node1" presStyleIdx="0" presStyleCnt="5"/>
      <dgm:spPr>
        <a:prstGeom prst="ellipse">
          <a:avLst/>
        </a:prstGeom>
      </dgm:spPr>
      <dgm:t>
        <a:bodyPr/>
        <a:lstStyle/>
        <a:p>
          <a:endParaRPr lang="es-ES"/>
        </a:p>
      </dgm:t>
    </dgm:pt>
    <dgm:pt modelId="{D1CFEA71-440D-49BA-B057-011C870E268F}" type="pres">
      <dgm:prSet presAssocID="{84F790AB-38CE-450A-9D76-5ECC75CE0449}" presName="parTx2" presStyleLbl="node1" presStyleIdx="1" presStyleCnt="5"/>
      <dgm:spPr>
        <a:prstGeom prst="ellipse">
          <a:avLst/>
        </a:prstGeom>
      </dgm:spPr>
      <dgm:t>
        <a:bodyPr/>
        <a:lstStyle/>
        <a:p>
          <a:endParaRPr lang="es-ES"/>
        </a:p>
      </dgm:t>
    </dgm:pt>
    <dgm:pt modelId="{E5776763-113F-4E6C-A09C-1971F97BD381}" type="pres">
      <dgm:prSet presAssocID="{4A97A491-AA67-45AC-BE29-F1CA9A9132A6}" presName="parTx3" presStyleLbl="node1" presStyleIdx="2" presStyleCnt="5"/>
      <dgm:spPr>
        <a:prstGeom prst="ellipse">
          <a:avLst/>
        </a:prstGeom>
      </dgm:spPr>
      <dgm:t>
        <a:bodyPr/>
        <a:lstStyle/>
        <a:p>
          <a:endParaRPr lang="es-ES"/>
        </a:p>
      </dgm:t>
    </dgm:pt>
    <dgm:pt modelId="{29B4A0A1-A08F-452D-A679-33A27D1F70AF}" type="pres">
      <dgm:prSet presAssocID="{04629F88-8FBA-4D0F-92D9-85CD3167F0BA}" presName="parTx4" presStyleLbl="node1" presStyleIdx="3" presStyleCnt="5"/>
      <dgm:spPr>
        <a:prstGeom prst="ellipse">
          <a:avLst/>
        </a:prstGeom>
      </dgm:spPr>
      <dgm:t>
        <a:bodyPr/>
        <a:lstStyle/>
        <a:p>
          <a:endParaRPr lang="es-ES"/>
        </a:p>
      </dgm:t>
    </dgm:pt>
    <dgm:pt modelId="{B3FF0634-FD31-4A9E-A687-615623ED75FD}" type="pres">
      <dgm:prSet presAssocID="{5F128973-1D07-41BE-BA91-837CCBB19C3E}" presName="parTx5" presStyleLbl="node1" presStyleIdx="4" presStyleCnt="5"/>
      <dgm:spPr>
        <a:prstGeom prst="ellipse">
          <a:avLst/>
        </a:prstGeom>
      </dgm:spPr>
      <dgm:t>
        <a:bodyPr/>
        <a:lstStyle/>
        <a:p>
          <a:endParaRPr lang="es-ES"/>
        </a:p>
      </dgm:t>
    </dgm:pt>
  </dgm:ptLst>
  <dgm:cxnLst>
    <dgm:cxn modelId="{8FF9A36F-C7BB-45C7-A6CA-1BBC1BF945C2}" srcId="{17F213A9-99CF-44E2-A5DE-7DED70487DDC}" destId="{F83EC021-D693-4324-9812-52ACE3567C7B}" srcOrd="0" destOrd="0" parTransId="{99130C24-5773-46B0-8DAD-31EAE4B30BCF}" sibTransId="{2303BDA1-1F72-455C-81FD-407DE42EF5A8}"/>
    <dgm:cxn modelId="{07759989-45A5-471F-A060-7A5BF1ABB5C2}" type="presOf" srcId="{F83EC021-D693-4324-9812-52ACE3567C7B}" destId="{5E64F0CD-0266-44A4-AE6E-DCBBB6CC4AAF}" srcOrd="0" destOrd="0" presId="urn:microsoft.com/office/officeart/2009/3/layout/SubStepProcess"/>
    <dgm:cxn modelId="{1AC2C80B-7592-4C72-95B4-03B0F0C89FD9}" srcId="{17F213A9-99CF-44E2-A5DE-7DED70487DDC}" destId="{84F790AB-38CE-450A-9D76-5ECC75CE0449}" srcOrd="1" destOrd="0" parTransId="{788D96DA-7128-48BB-8416-92FDF20B1901}" sibTransId="{4F1747B1-2722-4D85-B40E-1867E0CA6095}"/>
    <dgm:cxn modelId="{DEFC03B6-8B1A-431F-9B43-FFF27AD2A4A7}" srcId="{17F213A9-99CF-44E2-A5DE-7DED70487DDC}" destId="{4A97A491-AA67-45AC-BE29-F1CA9A9132A6}" srcOrd="2" destOrd="0" parTransId="{6076F734-A9F6-437E-9752-5F8DD19E193C}" sibTransId="{8ABA99DC-9CF4-4ED7-B90B-7A6AF53C8DC9}"/>
    <dgm:cxn modelId="{379185B1-9685-4401-88FB-E6333D158AA6}" srcId="{17F213A9-99CF-44E2-A5DE-7DED70487DDC}" destId="{04629F88-8FBA-4D0F-92D9-85CD3167F0BA}" srcOrd="3" destOrd="0" parTransId="{FA08B754-0007-4F52-B97D-934FD626F971}" sibTransId="{3E013582-C381-40AA-972A-A23AFDF2A054}"/>
    <dgm:cxn modelId="{529426A3-CF78-4635-935A-2CEB52982FF6}" type="presOf" srcId="{5F128973-1D07-41BE-BA91-837CCBB19C3E}" destId="{B3FF0634-FD31-4A9E-A687-615623ED75FD}" srcOrd="0" destOrd="0" presId="urn:microsoft.com/office/officeart/2009/3/layout/SubStepProcess"/>
    <dgm:cxn modelId="{47F5B4B2-75A2-49A5-A26B-F46068DF4D0A}" type="presOf" srcId="{84F790AB-38CE-450A-9D76-5ECC75CE0449}" destId="{D1CFEA71-440D-49BA-B057-011C870E268F}" srcOrd="0" destOrd="0" presId="urn:microsoft.com/office/officeart/2009/3/layout/SubStepProcess"/>
    <dgm:cxn modelId="{0E5A2321-960B-4857-B672-31759CF8966E}" type="presOf" srcId="{17F213A9-99CF-44E2-A5DE-7DED70487DDC}" destId="{A5EED2F1-5E24-482E-A589-77F62B32B275}" srcOrd="0" destOrd="0" presId="urn:microsoft.com/office/officeart/2009/3/layout/SubStepProcess"/>
    <dgm:cxn modelId="{6C2DF1E2-1059-40F9-AC79-6F58456ECFAC}" type="presOf" srcId="{4A97A491-AA67-45AC-BE29-F1CA9A9132A6}" destId="{E5776763-113F-4E6C-A09C-1971F97BD381}" srcOrd="0" destOrd="0" presId="urn:microsoft.com/office/officeart/2009/3/layout/SubStepProcess"/>
    <dgm:cxn modelId="{A7ED453A-0D82-4844-A077-B4B6E372A62D}" srcId="{17F213A9-99CF-44E2-A5DE-7DED70487DDC}" destId="{5F128973-1D07-41BE-BA91-837CCBB19C3E}" srcOrd="4" destOrd="0" parTransId="{F390D245-317F-423B-9430-FF627AFD20BD}" sibTransId="{FC6C84EF-621E-4BBA-BD50-42D9192D900B}"/>
    <dgm:cxn modelId="{7C085913-17B6-47A9-A731-530EEFBFCDAF}" type="presOf" srcId="{04629F88-8FBA-4D0F-92D9-85CD3167F0BA}" destId="{29B4A0A1-A08F-452D-A679-33A27D1F70AF}" srcOrd="0" destOrd="0" presId="urn:microsoft.com/office/officeart/2009/3/layout/SubStepProcess"/>
    <dgm:cxn modelId="{B7A0791A-04FB-43CB-9369-290BA4CA22D3}" type="presParOf" srcId="{A5EED2F1-5E24-482E-A589-77F62B32B275}" destId="{5E64F0CD-0266-44A4-AE6E-DCBBB6CC4AAF}" srcOrd="0" destOrd="0" presId="urn:microsoft.com/office/officeart/2009/3/layout/SubStepProcess"/>
    <dgm:cxn modelId="{158885A8-4A45-4630-A1CA-44678BA1658C}" type="presParOf" srcId="{A5EED2F1-5E24-482E-A589-77F62B32B275}" destId="{D1CFEA71-440D-49BA-B057-011C870E268F}" srcOrd="1" destOrd="0" presId="urn:microsoft.com/office/officeart/2009/3/layout/SubStepProcess"/>
    <dgm:cxn modelId="{B37581FF-4E07-4798-961A-607F4230078D}" type="presParOf" srcId="{A5EED2F1-5E24-482E-A589-77F62B32B275}" destId="{E5776763-113F-4E6C-A09C-1971F97BD381}" srcOrd="2" destOrd="0" presId="urn:microsoft.com/office/officeart/2009/3/layout/SubStepProcess"/>
    <dgm:cxn modelId="{4EFB34C0-90F5-4A0A-BC63-35400BBA48B6}" type="presParOf" srcId="{A5EED2F1-5E24-482E-A589-77F62B32B275}" destId="{29B4A0A1-A08F-452D-A679-33A27D1F70AF}" srcOrd="3" destOrd="0" presId="urn:microsoft.com/office/officeart/2009/3/layout/SubStepProcess"/>
    <dgm:cxn modelId="{B504953F-6303-426C-A8A6-F7FF94A84280}" type="presParOf" srcId="{A5EED2F1-5E24-482E-A589-77F62B32B275}" destId="{B3FF0634-FD31-4A9E-A687-615623ED75FD}"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F0C578B-E683-4577-B805-DF6C1417FECB}" type="doc">
      <dgm:prSet loTypeId="urn:microsoft.com/office/officeart/2008/layout/CircleAccentTimeline" loCatId="process" qsTypeId="urn:microsoft.com/office/officeart/2005/8/quickstyle/simple5" qsCatId="simple" csTypeId="urn:microsoft.com/office/officeart/2005/8/colors/accent5_1" csCatId="accent5" phldr="1"/>
      <dgm:spPr/>
      <dgm:t>
        <a:bodyPr/>
        <a:lstStyle/>
        <a:p>
          <a:endParaRPr lang="es-MX"/>
        </a:p>
      </dgm:t>
    </dgm:pt>
    <dgm:pt modelId="{D3E306C0-9166-4EEC-9453-43DB3EF57D87}">
      <dgm:prSet phldrT="[Texto]" custT="1"/>
      <dgm:spPr>
        <a:xfrm>
          <a:off x="3971376" y="698"/>
          <a:ext cx="1762949" cy="1145917"/>
        </a:xfrm>
      </dgm:spPr>
      <dgm:t>
        <a:bodyPr/>
        <a:lstStyle/>
        <a:p>
          <a:r>
            <a:rPr lang="es-MX" sz="1400" smtClean="0">
              <a:latin typeface="Arial" panose="020B0604020202020204" pitchFamily="34" charset="0"/>
              <a:ea typeface="+mn-ea"/>
              <a:cs typeface="Arial" panose="020B0604020202020204" pitchFamily="34" charset="0"/>
            </a:rPr>
            <a:t>Adquisición</a:t>
          </a:r>
        </a:p>
        <a:p>
          <a:r>
            <a:rPr lang="es-MX" sz="1400" smtClean="0">
              <a:latin typeface="Arial" panose="020B0604020202020204" pitchFamily="34" charset="0"/>
              <a:ea typeface="+mn-ea"/>
              <a:cs typeface="Arial" panose="020B0604020202020204" pitchFamily="34" charset="0"/>
            </a:rPr>
            <a:t>(Corrupción: precios por arriba del mercado; baja calidad de los bienes)</a:t>
          </a:r>
          <a:endParaRPr lang="es-MX" sz="1400" dirty="0">
            <a:latin typeface="Arial" panose="020B0604020202020204" pitchFamily="34" charset="0"/>
            <a:ea typeface="+mn-ea"/>
            <a:cs typeface="Arial" panose="020B0604020202020204" pitchFamily="34" charset="0"/>
          </a:endParaRPr>
        </a:p>
      </dgm:t>
    </dgm:pt>
    <dgm:pt modelId="{5C3ED110-7A64-4214-A7E0-ADBE260EDEBF}" type="parTrans" cxnId="{BBEC19C5-04CE-4087-87E0-D427AF9B4ACB}">
      <dgm:prSet/>
      <dgm:spPr/>
      <dgm:t>
        <a:bodyPr/>
        <a:lstStyle/>
        <a:p>
          <a:endParaRPr lang="es-MX" sz="1800">
            <a:latin typeface="Arial" panose="020B0604020202020204" pitchFamily="34" charset="0"/>
            <a:cs typeface="Arial" panose="020B0604020202020204" pitchFamily="34" charset="0"/>
          </a:endParaRPr>
        </a:p>
      </dgm:t>
    </dgm:pt>
    <dgm:pt modelId="{9D4F8AFD-0D67-41CC-BA01-876378D5E2F6}" type="sibTrans" cxnId="{BBEC19C5-04CE-4087-87E0-D427AF9B4ACB}">
      <dgm:prSet/>
      <dgm:spPr>
        <a:xfrm>
          <a:off x="2561994" y="573657"/>
          <a:ext cx="4581714" cy="4581714"/>
        </a:xfrm>
        <a:custGeom>
          <a:avLst/>
          <a:gdLst/>
          <a:ahLst/>
          <a:cxnLst/>
          <a:rect l="0" t="0" r="0" b="0"/>
          <a:pathLst>
            <a:path>
              <a:moveTo>
                <a:pt x="3408859" y="291332"/>
              </a:moveTo>
              <a:arcTo wR="2290857" hR="2290857" stAng="17952662" swAng="1212767"/>
            </a:path>
          </a:pathLst>
        </a:custGeom>
      </dgm:spPr>
      <dgm:t>
        <a:bodyPr/>
        <a:lstStyle/>
        <a:p>
          <a:endParaRPr lang="es-MX" sz="1800">
            <a:latin typeface="Arial" panose="020B0604020202020204" pitchFamily="34" charset="0"/>
            <a:cs typeface="Arial" panose="020B0604020202020204" pitchFamily="34" charset="0"/>
          </a:endParaRPr>
        </a:p>
      </dgm:t>
    </dgm:pt>
    <dgm:pt modelId="{0708AD39-3171-44F2-A2FB-10636F5C0EB4}">
      <dgm:prSet phldrT="[Texto]" custT="1"/>
      <dgm:spPr>
        <a:xfrm>
          <a:off x="6150111" y="1583641"/>
          <a:ext cx="1762949" cy="1145917"/>
        </a:xfrm>
      </dgm:spPr>
      <dgm:t>
        <a:bodyPr/>
        <a:lstStyle/>
        <a:p>
          <a:r>
            <a:rPr lang="es-MX" sz="1400" smtClean="0">
              <a:latin typeface="Arial" panose="020B0604020202020204" pitchFamily="34" charset="0"/>
              <a:ea typeface="+mn-ea"/>
              <a:cs typeface="Arial" panose="020B0604020202020204" pitchFamily="34" charset="0"/>
            </a:rPr>
            <a:t>Registro</a:t>
          </a:r>
        </a:p>
        <a:p>
          <a:r>
            <a:rPr lang="es-MX" sz="1400" smtClean="0">
              <a:latin typeface="Arial" panose="020B0604020202020204" pitchFamily="34" charset="0"/>
              <a:ea typeface="+mn-ea"/>
              <a:cs typeface="Arial" panose="020B0604020202020204" pitchFamily="34" charset="0"/>
            </a:rPr>
            <a:t>(Errores y omisiones de registro)</a:t>
          </a:r>
          <a:endParaRPr lang="es-MX" sz="1400" dirty="0">
            <a:latin typeface="Arial" panose="020B0604020202020204" pitchFamily="34" charset="0"/>
            <a:ea typeface="+mn-ea"/>
            <a:cs typeface="Arial" panose="020B0604020202020204" pitchFamily="34" charset="0"/>
          </a:endParaRPr>
        </a:p>
      </dgm:t>
    </dgm:pt>
    <dgm:pt modelId="{06A319B7-AD23-4020-BE99-9F769B461E9B}" type="parTrans" cxnId="{22F52D24-1B30-4A0C-9A63-BA6ADD85D400}">
      <dgm:prSet/>
      <dgm:spPr/>
      <dgm:t>
        <a:bodyPr/>
        <a:lstStyle/>
        <a:p>
          <a:endParaRPr lang="es-MX" sz="1800">
            <a:latin typeface="Arial" panose="020B0604020202020204" pitchFamily="34" charset="0"/>
            <a:cs typeface="Arial" panose="020B0604020202020204" pitchFamily="34" charset="0"/>
          </a:endParaRPr>
        </a:p>
      </dgm:t>
    </dgm:pt>
    <dgm:pt modelId="{6C525078-5DF3-488D-B561-102446D237B4}" type="sibTrans" cxnId="{22F52D24-1B30-4A0C-9A63-BA6ADD85D400}">
      <dgm:prSet/>
      <dgm:spPr>
        <a:xfrm>
          <a:off x="2561994" y="573657"/>
          <a:ext cx="4581714" cy="4581714"/>
        </a:xfrm>
        <a:custGeom>
          <a:avLst/>
          <a:gdLst/>
          <a:ahLst/>
          <a:cxnLst/>
          <a:rect l="0" t="0" r="0" b="0"/>
          <a:pathLst>
            <a:path>
              <a:moveTo>
                <a:pt x="4576237" y="2449169"/>
              </a:moveTo>
              <a:arcTo wR="2290857" hR="2290857" stAng="21837758" swAng="1360676"/>
            </a:path>
          </a:pathLst>
        </a:custGeom>
      </dgm:spPr>
      <dgm:t>
        <a:bodyPr/>
        <a:lstStyle/>
        <a:p>
          <a:endParaRPr lang="es-MX" sz="1800">
            <a:latin typeface="Arial" panose="020B0604020202020204" pitchFamily="34" charset="0"/>
            <a:cs typeface="Arial" panose="020B0604020202020204" pitchFamily="34" charset="0"/>
          </a:endParaRPr>
        </a:p>
      </dgm:t>
    </dgm:pt>
    <dgm:pt modelId="{577D3AEE-E1F8-4167-B5F1-30E92298752E}">
      <dgm:prSet phldrT="[Texto]" custT="1"/>
      <dgm:spPr>
        <a:xfrm>
          <a:off x="5317908" y="4144898"/>
          <a:ext cx="1762949" cy="1145917"/>
        </a:xfrm>
      </dgm:spPr>
      <dgm:t>
        <a:bodyPr/>
        <a:lstStyle/>
        <a:p>
          <a:r>
            <a:rPr lang="es-MX" sz="1400" smtClean="0">
              <a:latin typeface="Arial" panose="020B0604020202020204" pitchFamily="34" charset="0"/>
              <a:ea typeface="+mn-ea"/>
              <a:cs typeface="Arial" panose="020B0604020202020204" pitchFamily="34" charset="0"/>
            </a:rPr>
            <a:t>Operación (Sin protección o cobertura)</a:t>
          </a:r>
          <a:endParaRPr lang="es-MX" sz="1400" dirty="0">
            <a:latin typeface="Arial" panose="020B0604020202020204" pitchFamily="34" charset="0"/>
            <a:ea typeface="+mn-ea"/>
            <a:cs typeface="Arial" panose="020B0604020202020204" pitchFamily="34" charset="0"/>
          </a:endParaRPr>
        </a:p>
      </dgm:t>
    </dgm:pt>
    <dgm:pt modelId="{1CC7B0AF-B4A5-4D3B-88D9-EB6533CFE82E}" type="parTrans" cxnId="{CDEF1D22-3F8C-4499-9855-DC7D28733AF5}">
      <dgm:prSet/>
      <dgm:spPr/>
      <dgm:t>
        <a:bodyPr/>
        <a:lstStyle/>
        <a:p>
          <a:endParaRPr lang="es-MX" sz="1800">
            <a:latin typeface="Arial" panose="020B0604020202020204" pitchFamily="34" charset="0"/>
            <a:cs typeface="Arial" panose="020B0604020202020204" pitchFamily="34" charset="0"/>
          </a:endParaRPr>
        </a:p>
      </dgm:t>
    </dgm:pt>
    <dgm:pt modelId="{1D11E1DC-833C-4AA2-BC95-0AD0A3B386EF}" type="sibTrans" cxnId="{CDEF1D22-3F8C-4499-9855-DC7D28733AF5}">
      <dgm:prSet/>
      <dgm:spPr>
        <a:xfrm>
          <a:off x="2561994" y="573657"/>
          <a:ext cx="4581714" cy="4581714"/>
        </a:xfrm>
        <a:custGeom>
          <a:avLst/>
          <a:gdLst/>
          <a:ahLst/>
          <a:cxnLst/>
          <a:rect l="0" t="0" r="0" b="0"/>
          <a:pathLst>
            <a:path>
              <a:moveTo>
                <a:pt x="2572432" y="4564344"/>
              </a:moveTo>
              <a:arcTo wR="2290857" hR="2290857" stAng="4976386" swAng="847228"/>
            </a:path>
          </a:pathLst>
        </a:custGeom>
      </dgm:spPr>
      <dgm:t>
        <a:bodyPr/>
        <a:lstStyle/>
        <a:p>
          <a:endParaRPr lang="es-MX" sz="1800">
            <a:latin typeface="Arial" panose="020B0604020202020204" pitchFamily="34" charset="0"/>
            <a:cs typeface="Arial" panose="020B0604020202020204" pitchFamily="34" charset="0"/>
          </a:endParaRPr>
        </a:p>
      </dgm:t>
    </dgm:pt>
    <dgm:pt modelId="{CF7AEACA-79ED-412D-88BF-84221B0076B0}">
      <dgm:prSet phldrT="[Texto]" custT="1"/>
      <dgm:spPr>
        <a:xfrm>
          <a:off x="2624844" y="4144898"/>
          <a:ext cx="1762949" cy="1145917"/>
        </a:xfrm>
      </dgm:spPr>
      <dgm:t>
        <a:bodyPr/>
        <a:lstStyle/>
        <a:p>
          <a:r>
            <a:rPr lang="es-MX" sz="1400" smtClean="0">
              <a:latin typeface="Arial" panose="020B0604020202020204" pitchFamily="34" charset="0"/>
              <a:ea typeface="+mn-ea"/>
              <a:cs typeface="Arial" panose="020B0604020202020204" pitchFamily="34" charset="0"/>
            </a:rPr>
            <a:t>Mantenimiento (Deficiente funcionamiento)</a:t>
          </a:r>
          <a:endParaRPr lang="es-MX" sz="1400" dirty="0">
            <a:latin typeface="Arial" panose="020B0604020202020204" pitchFamily="34" charset="0"/>
            <a:ea typeface="+mn-ea"/>
            <a:cs typeface="Arial" panose="020B0604020202020204" pitchFamily="34" charset="0"/>
          </a:endParaRPr>
        </a:p>
      </dgm:t>
    </dgm:pt>
    <dgm:pt modelId="{5B7D6D5F-46D2-4614-B386-0C49AA00BE8B}" type="parTrans" cxnId="{86DD9227-CF6D-411A-BE65-4638305A753C}">
      <dgm:prSet/>
      <dgm:spPr/>
      <dgm:t>
        <a:bodyPr/>
        <a:lstStyle/>
        <a:p>
          <a:endParaRPr lang="es-MX" sz="1800">
            <a:latin typeface="Arial" panose="020B0604020202020204" pitchFamily="34" charset="0"/>
            <a:cs typeface="Arial" panose="020B0604020202020204" pitchFamily="34" charset="0"/>
          </a:endParaRPr>
        </a:p>
      </dgm:t>
    </dgm:pt>
    <dgm:pt modelId="{98B5DF78-A423-4C6E-9F2F-F38228A286C1}" type="sibTrans" cxnId="{86DD9227-CF6D-411A-BE65-4638305A753C}">
      <dgm:prSet/>
      <dgm:spPr>
        <a:xfrm>
          <a:off x="2561994" y="573657"/>
          <a:ext cx="4581714" cy="4581714"/>
        </a:xfrm>
        <a:custGeom>
          <a:avLst/>
          <a:gdLst/>
          <a:ahLst/>
          <a:cxnLst/>
          <a:rect l="0" t="0" r="0" b="0"/>
          <a:pathLst>
            <a:path>
              <a:moveTo>
                <a:pt x="243204" y="3318059"/>
              </a:moveTo>
              <a:arcTo wR="2290857" hR="2290857" stAng="9201566" swAng="1360676"/>
            </a:path>
          </a:pathLst>
        </a:custGeom>
      </dgm:spPr>
      <dgm:t>
        <a:bodyPr/>
        <a:lstStyle/>
        <a:p>
          <a:endParaRPr lang="es-MX" sz="1800">
            <a:latin typeface="Arial" panose="020B0604020202020204" pitchFamily="34" charset="0"/>
            <a:cs typeface="Arial" panose="020B0604020202020204" pitchFamily="34" charset="0"/>
          </a:endParaRPr>
        </a:p>
      </dgm:t>
    </dgm:pt>
    <dgm:pt modelId="{8345F295-7CD2-4427-B544-4CB8E45C7597}">
      <dgm:prSet phldrT="[Texto]" custT="1"/>
      <dgm:spPr>
        <a:xfrm>
          <a:off x="1792641" y="1583641"/>
          <a:ext cx="1762949" cy="1145917"/>
        </a:xfrm>
      </dgm:spPr>
      <dgm:t>
        <a:bodyPr/>
        <a:lstStyle/>
        <a:p>
          <a:r>
            <a:rPr lang="es-MX" sz="1400" smtClean="0">
              <a:latin typeface="Arial" panose="020B0604020202020204" pitchFamily="34" charset="0"/>
              <a:ea typeface="+mn-ea"/>
              <a:cs typeface="Arial" panose="020B0604020202020204" pitchFamily="34" charset="0"/>
            </a:rPr>
            <a:t>Disposición (Sin recuperación del valor de desecho) </a:t>
          </a:r>
          <a:endParaRPr lang="es-MX" sz="1400" dirty="0">
            <a:latin typeface="Arial" panose="020B0604020202020204" pitchFamily="34" charset="0"/>
            <a:ea typeface="+mn-ea"/>
            <a:cs typeface="Arial" panose="020B0604020202020204" pitchFamily="34" charset="0"/>
          </a:endParaRPr>
        </a:p>
      </dgm:t>
    </dgm:pt>
    <dgm:pt modelId="{B1F2B32F-18F6-41C8-AD20-C4BC4DDB9B09}" type="parTrans" cxnId="{BE8F02AD-F34F-43E3-A83E-430BD04A56A2}">
      <dgm:prSet/>
      <dgm:spPr/>
      <dgm:t>
        <a:bodyPr/>
        <a:lstStyle/>
        <a:p>
          <a:endParaRPr lang="es-MX" sz="1800">
            <a:latin typeface="Arial" panose="020B0604020202020204" pitchFamily="34" charset="0"/>
            <a:cs typeface="Arial" panose="020B0604020202020204" pitchFamily="34" charset="0"/>
          </a:endParaRPr>
        </a:p>
      </dgm:t>
    </dgm:pt>
    <dgm:pt modelId="{2F3C37DC-57E1-4FA5-9821-9DA906EBB2AD}" type="sibTrans" cxnId="{BE8F02AD-F34F-43E3-A83E-430BD04A56A2}">
      <dgm:prSet/>
      <dgm:spPr>
        <a:xfrm>
          <a:off x="2561994" y="573657"/>
          <a:ext cx="4581714" cy="4581714"/>
        </a:xfrm>
        <a:custGeom>
          <a:avLst/>
          <a:gdLst/>
          <a:ahLst/>
          <a:cxnLst/>
          <a:rect l="0" t="0" r="0" b="0"/>
          <a:pathLst>
            <a:path>
              <a:moveTo>
                <a:pt x="550855" y="800749"/>
              </a:moveTo>
              <a:arcTo wR="2290857" hR="2290857" stAng="13234572" swAng="1212767"/>
            </a:path>
          </a:pathLst>
        </a:custGeom>
      </dgm:spPr>
      <dgm:t>
        <a:bodyPr/>
        <a:lstStyle/>
        <a:p>
          <a:endParaRPr lang="es-MX" sz="1800">
            <a:latin typeface="Arial" panose="020B0604020202020204" pitchFamily="34" charset="0"/>
            <a:cs typeface="Arial" panose="020B0604020202020204" pitchFamily="34" charset="0"/>
          </a:endParaRPr>
        </a:p>
      </dgm:t>
    </dgm:pt>
    <dgm:pt modelId="{5C55143E-A884-47A5-945E-1861ECFBE55A}" type="pres">
      <dgm:prSet presAssocID="{1F0C578B-E683-4577-B805-DF6C1417FECB}" presName="Name0" presStyleCnt="0">
        <dgm:presLayoutVars>
          <dgm:dir/>
        </dgm:presLayoutVars>
      </dgm:prSet>
      <dgm:spPr/>
      <dgm:t>
        <a:bodyPr/>
        <a:lstStyle/>
        <a:p>
          <a:endParaRPr lang="es-ES"/>
        </a:p>
      </dgm:t>
    </dgm:pt>
    <dgm:pt modelId="{3CC2248B-DEE8-4735-9E1B-F49E31DC52CE}" type="pres">
      <dgm:prSet presAssocID="{D3E306C0-9166-4EEC-9453-43DB3EF57D87}" presName="parComposite" presStyleCnt="0"/>
      <dgm:spPr/>
      <dgm:t>
        <a:bodyPr/>
        <a:lstStyle/>
        <a:p>
          <a:endParaRPr lang="es-ES"/>
        </a:p>
      </dgm:t>
    </dgm:pt>
    <dgm:pt modelId="{3224F03D-25EB-4A59-9C14-607DCE8C4A63}" type="pres">
      <dgm:prSet presAssocID="{D3E306C0-9166-4EEC-9453-43DB3EF57D87}" presName="parBigCircle" presStyleLbl="node0" presStyleIdx="0" presStyleCnt="5"/>
      <dgm:spPr/>
      <dgm:t>
        <a:bodyPr/>
        <a:lstStyle/>
        <a:p>
          <a:endParaRPr lang="es-ES"/>
        </a:p>
      </dgm:t>
    </dgm:pt>
    <dgm:pt modelId="{F9CD1B0F-B203-479A-8AD6-62AE62BA7E90}" type="pres">
      <dgm:prSet presAssocID="{D3E306C0-9166-4EEC-9453-43DB3EF57D87}" presName="parTx" presStyleLbl="revTx" presStyleIdx="0" presStyleCnt="5"/>
      <dgm:spPr>
        <a:prstGeom prst="roundRect">
          <a:avLst/>
        </a:prstGeom>
      </dgm:spPr>
      <dgm:t>
        <a:bodyPr/>
        <a:lstStyle/>
        <a:p>
          <a:endParaRPr lang="es-ES"/>
        </a:p>
      </dgm:t>
    </dgm:pt>
    <dgm:pt modelId="{87CA43EF-A4D7-410E-8E3A-EDD63461F904}" type="pres">
      <dgm:prSet presAssocID="{D3E306C0-9166-4EEC-9453-43DB3EF57D87}" presName="bSpace" presStyleCnt="0"/>
      <dgm:spPr/>
      <dgm:t>
        <a:bodyPr/>
        <a:lstStyle/>
        <a:p>
          <a:endParaRPr lang="es-ES"/>
        </a:p>
      </dgm:t>
    </dgm:pt>
    <dgm:pt modelId="{1B053512-8120-4264-ABA3-96DA675F7862}" type="pres">
      <dgm:prSet presAssocID="{D3E306C0-9166-4EEC-9453-43DB3EF57D87}" presName="parBackupNorm" presStyleCnt="0"/>
      <dgm:spPr/>
      <dgm:t>
        <a:bodyPr/>
        <a:lstStyle/>
        <a:p>
          <a:endParaRPr lang="es-ES"/>
        </a:p>
      </dgm:t>
    </dgm:pt>
    <dgm:pt modelId="{51977FBB-55A8-40F7-A7F1-11D6BB7D496C}" type="pres">
      <dgm:prSet presAssocID="{9D4F8AFD-0D67-41CC-BA01-876378D5E2F6}" presName="parSpace" presStyleCnt="0"/>
      <dgm:spPr/>
      <dgm:t>
        <a:bodyPr/>
        <a:lstStyle/>
        <a:p>
          <a:endParaRPr lang="es-ES"/>
        </a:p>
      </dgm:t>
    </dgm:pt>
    <dgm:pt modelId="{66FDA4AA-3FCF-4AF2-A064-389719B56E09}" type="pres">
      <dgm:prSet presAssocID="{0708AD39-3171-44F2-A2FB-10636F5C0EB4}" presName="parComposite" presStyleCnt="0"/>
      <dgm:spPr/>
      <dgm:t>
        <a:bodyPr/>
        <a:lstStyle/>
        <a:p>
          <a:endParaRPr lang="es-ES"/>
        </a:p>
      </dgm:t>
    </dgm:pt>
    <dgm:pt modelId="{04CD0E32-25D7-449E-99CB-15E8CD53FBBF}" type="pres">
      <dgm:prSet presAssocID="{0708AD39-3171-44F2-A2FB-10636F5C0EB4}" presName="parBigCircle" presStyleLbl="node0" presStyleIdx="1" presStyleCnt="5"/>
      <dgm:spPr/>
      <dgm:t>
        <a:bodyPr/>
        <a:lstStyle/>
        <a:p>
          <a:endParaRPr lang="es-ES"/>
        </a:p>
      </dgm:t>
    </dgm:pt>
    <dgm:pt modelId="{00F77548-2846-4891-8279-A80D4360BE93}" type="pres">
      <dgm:prSet presAssocID="{0708AD39-3171-44F2-A2FB-10636F5C0EB4}" presName="parTx" presStyleLbl="revTx" presStyleIdx="1" presStyleCnt="5"/>
      <dgm:spPr>
        <a:prstGeom prst="roundRect">
          <a:avLst/>
        </a:prstGeom>
      </dgm:spPr>
      <dgm:t>
        <a:bodyPr/>
        <a:lstStyle/>
        <a:p>
          <a:endParaRPr lang="es-ES"/>
        </a:p>
      </dgm:t>
    </dgm:pt>
    <dgm:pt modelId="{32E0DA43-AE20-47C4-84EC-6DFC05CC947D}" type="pres">
      <dgm:prSet presAssocID="{0708AD39-3171-44F2-A2FB-10636F5C0EB4}" presName="bSpace" presStyleCnt="0"/>
      <dgm:spPr/>
      <dgm:t>
        <a:bodyPr/>
        <a:lstStyle/>
        <a:p>
          <a:endParaRPr lang="es-ES"/>
        </a:p>
      </dgm:t>
    </dgm:pt>
    <dgm:pt modelId="{E1743C1C-77FB-45FF-B889-B4171E2EF9BD}" type="pres">
      <dgm:prSet presAssocID="{0708AD39-3171-44F2-A2FB-10636F5C0EB4}" presName="parBackupNorm" presStyleCnt="0"/>
      <dgm:spPr/>
      <dgm:t>
        <a:bodyPr/>
        <a:lstStyle/>
        <a:p>
          <a:endParaRPr lang="es-ES"/>
        </a:p>
      </dgm:t>
    </dgm:pt>
    <dgm:pt modelId="{3CDE7217-AFCC-45B7-9808-04C9990B779E}" type="pres">
      <dgm:prSet presAssocID="{6C525078-5DF3-488D-B561-102446D237B4}" presName="parSpace" presStyleCnt="0"/>
      <dgm:spPr/>
      <dgm:t>
        <a:bodyPr/>
        <a:lstStyle/>
        <a:p>
          <a:endParaRPr lang="es-ES"/>
        </a:p>
      </dgm:t>
    </dgm:pt>
    <dgm:pt modelId="{6C1DD287-22E3-46EE-96CE-0CF547F48A2E}" type="pres">
      <dgm:prSet presAssocID="{577D3AEE-E1F8-4167-B5F1-30E92298752E}" presName="parComposite" presStyleCnt="0"/>
      <dgm:spPr/>
      <dgm:t>
        <a:bodyPr/>
        <a:lstStyle/>
        <a:p>
          <a:endParaRPr lang="es-ES"/>
        </a:p>
      </dgm:t>
    </dgm:pt>
    <dgm:pt modelId="{628FB668-D100-4C7F-9CB3-360F04161030}" type="pres">
      <dgm:prSet presAssocID="{577D3AEE-E1F8-4167-B5F1-30E92298752E}" presName="parBigCircle" presStyleLbl="node0" presStyleIdx="2" presStyleCnt="5"/>
      <dgm:spPr/>
      <dgm:t>
        <a:bodyPr/>
        <a:lstStyle/>
        <a:p>
          <a:endParaRPr lang="es-ES"/>
        </a:p>
      </dgm:t>
    </dgm:pt>
    <dgm:pt modelId="{96502987-52D1-4D5C-95CD-1232478414FB}" type="pres">
      <dgm:prSet presAssocID="{577D3AEE-E1F8-4167-B5F1-30E92298752E}" presName="parTx" presStyleLbl="revTx" presStyleIdx="2" presStyleCnt="5"/>
      <dgm:spPr>
        <a:prstGeom prst="roundRect">
          <a:avLst/>
        </a:prstGeom>
      </dgm:spPr>
      <dgm:t>
        <a:bodyPr/>
        <a:lstStyle/>
        <a:p>
          <a:endParaRPr lang="es-ES"/>
        </a:p>
      </dgm:t>
    </dgm:pt>
    <dgm:pt modelId="{1B74135D-B487-4970-9733-191288B2831F}" type="pres">
      <dgm:prSet presAssocID="{577D3AEE-E1F8-4167-B5F1-30E92298752E}" presName="bSpace" presStyleCnt="0"/>
      <dgm:spPr/>
      <dgm:t>
        <a:bodyPr/>
        <a:lstStyle/>
        <a:p>
          <a:endParaRPr lang="es-ES"/>
        </a:p>
      </dgm:t>
    </dgm:pt>
    <dgm:pt modelId="{F2917145-0CB4-42DB-A41A-3B9D8A1A3ADA}" type="pres">
      <dgm:prSet presAssocID="{577D3AEE-E1F8-4167-B5F1-30E92298752E}" presName="parBackupNorm" presStyleCnt="0"/>
      <dgm:spPr/>
      <dgm:t>
        <a:bodyPr/>
        <a:lstStyle/>
        <a:p>
          <a:endParaRPr lang="es-ES"/>
        </a:p>
      </dgm:t>
    </dgm:pt>
    <dgm:pt modelId="{8058E6E0-5440-420B-A0A1-63CB70DA6567}" type="pres">
      <dgm:prSet presAssocID="{1D11E1DC-833C-4AA2-BC95-0AD0A3B386EF}" presName="parSpace" presStyleCnt="0"/>
      <dgm:spPr/>
      <dgm:t>
        <a:bodyPr/>
        <a:lstStyle/>
        <a:p>
          <a:endParaRPr lang="es-ES"/>
        </a:p>
      </dgm:t>
    </dgm:pt>
    <dgm:pt modelId="{992C3DE9-A607-4F00-A9C4-235F8EC700A8}" type="pres">
      <dgm:prSet presAssocID="{CF7AEACA-79ED-412D-88BF-84221B0076B0}" presName="parComposite" presStyleCnt="0"/>
      <dgm:spPr/>
      <dgm:t>
        <a:bodyPr/>
        <a:lstStyle/>
        <a:p>
          <a:endParaRPr lang="es-ES"/>
        </a:p>
      </dgm:t>
    </dgm:pt>
    <dgm:pt modelId="{97C675EE-F4C0-4E03-8ADD-C6FD503911F1}" type="pres">
      <dgm:prSet presAssocID="{CF7AEACA-79ED-412D-88BF-84221B0076B0}" presName="parBigCircle" presStyleLbl="node0" presStyleIdx="3" presStyleCnt="5"/>
      <dgm:spPr/>
      <dgm:t>
        <a:bodyPr/>
        <a:lstStyle/>
        <a:p>
          <a:endParaRPr lang="es-ES"/>
        </a:p>
      </dgm:t>
    </dgm:pt>
    <dgm:pt modelId="{6FD062F7-A84A-44CF-BDF8-17320FB01179}" type="pres">
      <dgm:prSet presAssocID="{CF7AEACA-79ED-412D-88BF-84221B0076B0}" presName="parTx" presStyleLbl="revTx" presStyleIdx="3" presStyleCnt="5"/>
      <dgm:spPr>
        <a:prstGeom prst="roundRect">
          <a:avLst/>
        </a:prstGeom>
      </dgm:spPr>
      <dgm:t>
        <a:bodyPr/>
        <a:lstStyle/>
        <a:p>
          <a:endParaRPr lang="es-ES"/>
        </a:p>
      </dgm:t>
    </dgm:pt>
    <dgm:pt modelId="{9942A348-E3D6-4C4F-8B68-674CC2E5B808}" type="pres">
      <dgm:prSet presAssocID="{CF7AEACA-79ED-412D-88BF-84221B0076B0}" presName="bSpace" presStyleCnt="0"/>
      <dgm:spPr/>
      <dgm:t>
        <a:bodyPr/>
        <a:lstStyle/>
        <a:p>
          <a:endParaRPr lang="es-ES"/>
        </a:p>
      </dgm:t>
    </dgm:pt>
    <dgm:pt modelId="{1DF5442B-B678-42F3-83C5-B4803C71D330}" type="pres">
      <dgm:prSet presAssocID="{CF7AEACA-79ED-412D-88BF-84221B0076B0}" presName="parBackupNorm" presStyleCnt="0"/>
      <dgm:spPr/>
      <dgm:t>
        <a:bodyPr/>
        <a:lstStyle/>
        <a:p>
          <a:endParaRPr lang="es-ES"/>
        </a:p>
      </dgm:t>
    </dgm:pt>
    <dgm:pt modelId="{14E23BF3-0603-4FFD-8D83-051233A65EE4}" type="pres">
      <dgm:prSet presAssocID="{98B5DF78-A423-4C6E-9F2F-F38228A286C1}" presName="parSpace" presStyleCnt="0"/>
      <dgm:spPr/>
      <dgm:t>
        <a:bodyPr/>
        <a:lstStyle/>
        <a:p>
          <a:endParaRPr lang="es-ES"/>
        </a:p>
      </dgm:t>
    </dgm:pt>
    <dgm:pt modelId="{92413465-CB0F-4C0A-BA9E-8810A84BBCDC}" type="pres">
      <dgm:prSet presAssocID="{8345F295-7CD2-4427-B544-4CB8E45C7597}" presName="parComposite" presStyleCnt="0"/>
      <dgm:spPr/>
      <dgm:t>
        <a:bodyPr/>
        <a:lstStyle/>
        <a:p>
          <a:endParaRPr lang="es-ES"/>
        </a:p>
      </dgm:t>
    </dgm:pt>
    <dgm:pt modelId="{329C7796-3D1B-491D-BA3C-21AE8EB576F6}" type="pres">
      <dgm:prSet presAssocID="{8345F295-7CD2-4427-B544-4CB8E45C7597}" presName="parBigCircle" presStyleLbl="node0" presStyleIdx="4" presStyleCnt="5"/>
      <dgm:spPr/>
      <dgm:t>
        <a:bodyPr/>
        <a:lstStyle/>
        <a:p>
          <a:endParaRPr lang="es-ES"/>
        </a:p>
      </dgm:t>
    </dgm:pt>
    <dgm:pt modelId="{0C2B4DC5-8199-4A08-B5F0-8EA3BF553F0E}" type="pres">
      <dgm:prSet presAssocID="{8345F295-7CD2-4427-B544-4CB8E45C7597}" presName="parTx" presStyleLbl="revTx" presStyleIdx="4" presStyleCnt="5"/>
      <dgm:spPr>
        <a:prstGeom prst="roundRect">
          <a:avLst/>
        </a:prstGeom>
      </dgm:spPr>
      <dgm:t>
        <a:bodyPr/>
        <a:lstStyle/>
        <a:p>
          <a:endParaRPr lang="es-ES"/>
        </a:p>
      </dgm:t>
    </dgm:pt>
    <dgm:pt modelId="{9C7D64AF-D4A7-48BD-8785-5AEFF727D6EF}" type="pres">
      <dgm:prSet presAssocID="{8345F295-7CD2-4427-B544-4CB8E45C7597}" presName="bSpace" presStyleCnt="0"/>
      <dgm:spPr/>
      <dgm:t>
        <a:bodyPr/>
        <a:lstStyle/>
        <a:p>
          <a:endParaRPr lang="es-ES"/>
        </a:p>
      </dgm:t>
    </dgm:pt>
    <dgm:pt modelId="{6FBB1185-296F-4004-A79A-95CAC4ABE67E}" type="pres">
      <dgm:prSet presAssocID="{8345F295-7CD2-4427-B544-4CB8E45C7597}" presName="parBackupNorm" presStyleCnt="0"/>
      <dgm:spPr/>
      <dgm:t>
        <a:bodyPr/>
        <a:lstStyle/>
        <a:p>
          <a:endParaRPr lang="es-ES"/>
        </a:p>
      </dgm:t>
    </dgm:pt>
    <dgm:pt modelId="{2F407784-6B02-47EC-A1E5-65EB260B4E03}" type="pres">
      <dgm:prSet presAssocID="{2F3C37DC-57E1-4FA5-9821-9DA906EBB2AD}" presName="parSpace" presStyleCnt="0"/>
      <dgm:spPr/>
      <dgm:t>
        <a:bodyPr/>
        <a:lstStyle/>
        <a:p>
          <a:endParaRPr lang="es-ES"/>
        </a:p>
      </dgm:t>
    </dgm:pt>
  </dgm:ptLst>
  <dgm:cxnLst>
    <dgm:cxn modelId="{89976AB3-F8CB-41C7-9E5E-61FEBB2356D4}" type="presOf" srcId="{577D3AEE-E1F8-4167-B5F1-30E92298752E}" destId="{96502987-52D1-4D5C-95CD-1232478414FB}" srcOrd="0" destOrd="0" presId="urn:microsoft.com/office/officeart/2008/layout/CircleAccentTimeline"/>
    <dgm:cxn modelId="{3AAB7266-1693-4FB5-9F4E-5C9D255B3203}" type="presOf" srcId="{1F0C578B-E683-4577-B805-DF6C1417FECB}" destId="{5C55143E-A884-47A5-945E-1861ECFBE55A}" srcOrd="0" destOrd="0" presId="urn:microsoft.com/office/officeart/2008/layout/CircleAccentTimeline"/>
    <dgm:cxn modelId="{C565A9C0-1D4B-4660-868D-D811A25434EF}" type="presOf" srcId="{8345F295-7CD2-4427-B544-4CB8E45C7597}" destId="{0C2B4DC5-8199-4A08-B5F0-8EA3BF553F0E}" srcOrd="0" destOrd="0" presId="urn:microsoft.com/office/officeart/2008/layout/CircleAccentTimeline"/>
    <dgm:cxn modelId="{9E2BC125-CEA9-4ADC-BDCA-67EA286D0DD2}" type="presOf" srcId="{CF7AEACA-79ED-412D-88BF-84221B0076B0}" destId="{6FD062F7-A84A-44CF-BDF8-17320FB01179}" srcOrd="0" destOrd="0" presId="urn:microsoft.com/office/officeart/2008/layout/CircleAccentTimeline"/>
    <dgm:cxn modelId="{CDEF1D22-3F8C-4499-9855-DC7D28733AF5}" srcId="{1F0C578B-E683-4577-B805-DF6C1417FECB}" destId="{577D3AEE-E1F8-4167-B5F1-30E92298752E}" srcOrd="2" destOrd="0" parTransId="{1CC7B0AF-B4A5-4D3B-88D9-EB6533CFE82E}" sibTransId="{1D11E1DC-833C-4AA2-BC95-0AD0A3B386EF}"/>
    <dgm:cxn modelId="{79C54269-1895-4636-AC13-E1EB348FBAAB}" type="presOf" srcId="{0708AD39-3171-44F2-A2FB-10636F5C0EB4}" destId="{00F77548-2846-4891-8279-A80D4360BE93}" srcOrd="0" destOrd="0" presId="urn:microsoft.com/office/officeart/2008/layout/CircleAccentTimeline"/>
    <dgm:cxn modelId="{BBEC19C5-04CE-4087-87E0-D427AF9B4ACB}" srcId="{1F0C578B-E683-4577-B805-DF6C1417FECB}" destId="{D3E306C0-9166-4EEC-9453-43DB3EF57D87}" srcOrd="0" destOrd="0" parTransId="{5C3ED110-7A64-4214-A7E0-ADBE260EDEBF}" sibTransId="{9D4F8AFD-0D67-41CC-BA01-876378D5E2F6}"/>
    <dgm:cxn modelId="{26190CED-B8BD-42EB-888C-A1633FDFA8C2}" type="presOf" srcId="{D3E306C0-9166-4EEC-9453-43DB3EF57D87}" destId="{F9CD1B0F-B203-479A-8AD6-62AE62BA7E90}" srcOrd="0" destOrd="0" presId="urn:microsoft.com/office/officeart/2008/layout/CircleAccentTimeline"/>
    <dgm:cxn modelId="{86DD9227-CF6D-411A-BE65-4638305A753C}" srcId="{1F0C578B-E683-4577-B805-DF6C1417FECB}" destId="{CF7AEACA-79ED-412D-88BF-84221B0076B0}" srcOrd="3" destOrd="0" parTransId="{5B7D6D5F-46D2-4614-B386-0C49AA00BE8B}" sibTransId="{98B5DF78-A423-4C6E-9F2F-F38228A286C1}"/>
    <dgm:cxn modelId="{22F52D24-1B30-4A0C-9A63-BA6ADD85D400}" srcId="{1F0C578B-E683-4577-B805-DF6C1417FECB}" destId="{0708AD39-3171-44F2-A2FB-10636F5C0EB4}" srcOrd="1" destOrd="0" parTransId="{06A319B7-AD23-4020-BE99-9F769B461E9B}" sibTransId="{6C525078-5DF3-488D-B561-102446D237B4}"/>
    <dgm:cxn modelId="{BE8F02AD-F34F-43E3-A83E-430BD04A56A2}" srcId="{1F0C578B-E683-4577-B805-DF6C1417FECB}" destId="{8345F295-7CD2-4427-B544-4CB8E45C7597}" srcOrd="4" destOrd="0" parTransId="{B1F2B32F-18F6-41C8-AD20-C4BC4DDB9B09}" sibTransId="{2F3C37DC-57E1-4FA5-9821-9DA906EBB2AD}"/>
    <dgm:cxn modelId="{DCB38890-774E-4CF8-A02A-C1E62045AD9B}" type="presParOf" srcId="{5C55143E-A884-47A5-945E-1861ECFBE55A}" destId="{3CC2248B-DEE8-4735-9E1B-F49E31DC52CE}" srcOrd="0" destOrd="0" presId="urn:microsoft.com/office/officeart/2008/layout/CircleAccentTimeline"/>
    <dgm:cxn modelId="{0EFED3A1-356D-4542-8E00-046FACE1CE22}" type="presParOf" srcId="{3CC2248B-DEE8-4735-9E1B-F49E31DC52CE}" destId="{3224F03D-25EB-4A59-9C14-607DCE8C4A63}" srcOrd="0" destOrd="0" presId="urn:microsoft.com/office/officeart/2008/layout/CircleAccentTimeline"/>
    <dgm:cxn modelId="{4185E600-392A-4190-A154-D7CF3BF8B593}" type="presParOf" srcId="{3CC2248B-DEE8-4735-9E1B-F49E31DC52CE}" destId="{F9CD1B0F-B203-479A-8AD6-62AE62BA7E90}" srcOrd="1" destOrd="0" presId="urn:microsoft.com/office/officeart/2008/layout/CircleAccentTimeline"/>
    <dgm:cxn modelId="{63B85CE3-A3D1-4B04-9BAB-3CCE6ED3E22A}" type="presParOf" srcId="{3CC2248B-DEE8-4735-9E1B-F49E31DC52CE}" destId="{87CA43EF-A4D7-410E-8E3A-EDD63461F904}" srcOrd="2" destOrd="0" presId="urn:microsoft.com/office/officeart/2008/layout/CircleAccentTimeline"/>
    <dgm:cxn modelId="{089658C8-7B62-46E5-AEF6-3916DBEBD1D9}" type="presParOf" srcId="{5C55143E-A884-47A5-945E-1861ECFBE55A}" destId="{1B053512-8120-4264-ABA3-96DA675F7862}" srcOrd="1" destOrd="0" presId="urn:microsoft.com/office/officeart/2008/layout/CircleAccentTimeline"/>
    <dgm:cxn modelId="{C14C7B95-AACC-463E-8D9B-597B2710FD37}" type="presParOf" srcId="{5C55143E-A884-47A5-945E-1861ECFBE55A}" destId="{51977FBB-55A8-40F7-A7F1-11D6BB7D496C}" srcOrd="2" destOrd="0" presId="urn:microsoft.com/office/officeart/2008/layout/CircleAccentTimeline"/>
    <dgm:cxn modelId="{72EB1DFF-C256-4198-8A74-27AD54E452B4}" type="presParOf" srcId="{5C55143E-A884-47A5-945E-1861ECFBE55A}" destId="{66FDA4AA-3FCF-4AF2-A064-389719B56E09}" srcOrd="3" destOrd="0" presId="urn:microsoft.com/office/officeart/2008/layout/CircleAccentTimeline"/>
    <dgm:cxn modelId="{EBD15C37-84A0-49C9-90E5-2EF26C541224}" type="presParOf" srcId="{66FDA4AA-3FCF-4AF2-A064-389719B56E09}" destId="{04CD0E32-25D7-449E-99CB-15E8CD53FBBF}" srcOrd="0" destOrd="0" presId="urn:microsoft.com/office/officeart/2008/layout/CircleAccentTimeline"/>
    <dgm:cxn modelId="{ED5D0BF9-634D-4F85-BED1-58339A43904C}" type="presParOf" srcId="{66FDA4AA-3FCF-4AF2-A064-389719B56E09}" destId="{00F77548-2846-4891-8279-A80D4360BE93}" srcOrd="1" destOrd="0" presId="urn:microsoft.com/office/officeart/2008/layout/CircleAccentTimeline"/>
    <dgm:cxn modelId="{290C21C4-5E69-4694-9139-0599C794BABA}" type="presParOf" srcId="{66FDA4AA-3FCF-4AF2-A064-389719B56E09}" destId="{32E0DA43-AE20-47C4-84EC-6DFC05CC947D}" srcOrd="2" destOrd="0" presId="urn:microsoft.com/office/officeart/2008/layout/CircleAccentTimeline"/>
    <dgm:cxn modelId="{181BECFF-B0D9-423F-9387-B165FC054A6F}" type="presParOf" srcId="{5C55143E-A884-47A5-945E-1861ECFBE55A}" destId="{E1743C1C-77FB-45FF-B889-B4171E2EF9BD}" srcOrd="4" destOrd="0" presId="urn:microsoft.com/office/officeart/2008/layout/CircleAccentTimeline"/>
    <dgm:cxn modelId="{40ADF200-FCA3-40C5-A521-5F56CB5A6FA8}" type="presParOf" srcId="{5C55143E-A884-47A5-945E-1861ECFBE55A}" destId="{3CDE7217-AFCC-45B7-9808-04C9990B779E}" srcOrd="5" destOrd="0" presId="urn:microsoft.com/office/officeart/2008/layout/CircleAccentTimeline"/>
    <dgm:cxn modelId="{C566E488-58AE-4876-B37C-005AF75913B7}" type="presParOf" srcId="{5C55143E-A884-47A5-945E-1861ECFBE55A}" destId="{6C1DD287-22E3-46EE-96CE-0CF547F48A2E}" srcOrd="6" destOrd="0" presId="urn:microsoft.com/office/officeart/2008/layout/CircleAccentTimeline"/>
    <dgm:cxn modelId="{70AFCE63-78E4-4999-B429-5016E47DFD8D}" type="presParOf" srcId="{6C1DD287-22E3-46EE-96CE-0CF547F48A2E}" destId="{628FB668-D100-4C7F-9CB3-360F04161030}" srcOrd="0" destOrd="0" presId="urn:microsoft.com/office/officeart/2008/layout/CircleAccentTimeline"/>
    <dgm:cxn modelId="{4AC950C2-2F8C-4283-A10E-2A207DAF4CF2}" type="presParOf" srcId="{6C1DD287-22E3-46EE-96CE-0CF547F48A2E}" destId="{96502987-52D1-4D5C-95CD-1232478414FB}" srcOrd="1" destOrd="0" presId="urn:microsoft.com/office/officeart/2008/layout/CircleAccentTimeline"/>
    <dgm:cxn modelId="{FC5087E4-6BA1-439C-A5D3-534D872CF57C}" type="presParOf" srcId="{6C1DD287-22E3-46EE-96CE-0CF547F48A2E}" destId="{1B74135D-B487-4970-9733-191288B2831F}" srcOrd="2" destOrd="0" presId="urn:microsoft.com/office/officeart/2008/layout/CircleAccentTimeline"/>
    <dgm:cxn modelId="{C176D486-32E8-4B5A-94FB-B4477267039C}" type="presParOf" srcId="{5C55143E-A884-47A5-945E-1861ECFBE55A}" destId="{F2917145-0CB4-42DB-A41A-3B9D8A1A3ADA}" srcOrd="7" destOrd="0" presId="urn:microsoft.com/office/officeart/2008/layout/CircleAccentTimeline"/>
    <dgm:cxn modelId="{7F312EFA-2E96-45D8-931B-59E2FD647E15}" type="presParOf" srcId="{5C55143E-A884-47A5-945E-1861ECFBE55A}" destId="{8058E6E0-5440-420B-A0A1-63CB70DA6567}" srcOrd="8" destOrd="0" presId="urn:microsoft.com/office/officeart/2008/layout/CircleAccentTimeline"/>
    <dgm:cxn modelId="{7ED423A6-47DC-4A46-BC06-1F3A0CB3A76B}" type="presParOf" srcId="{5C55143E-A884-47A5-945E-1861ECFBE55A}" destId="{992C3DE9-A607-4F00-A9C4-235F8EC700A8}" srcOrd="9" destOrd="0" presId="urn:microsoft.com/office/officeart/2008/layout/CircleAccentTimeline"/>
    <dgm:cxn modelId="{9551E2A7-CCB3-4C35-A304-5F407CBF01EA}" type="presParOf" srcId="{992C3DE9-A607-4F00-A9C4-235F8EC700A8}" destId="{97C675EE-F4C0-4E03-8ADD-C6FD503911F1}" srcOrd="0" destOrd="0" presId="urn:microsoft.com/office/officeart/2008/layout/CircleAccentTimeline"/>
    <dgm:cxn modelId="{6A5AB565-F9AC-4654-B076-0D9D9BF215B2}" type="presParOf" srcId="{992C3DE9-A607-4F00-A9C4-235F8EC700A8}" destId="{6FD062F7-A84A-44CF-BDF8-17320FB01179}" srcOrd="1" destOrd="0" presId="urn:microsoft.com/office/officeart/2008/layout/CircleAccentTimeline"/>
    <dgm:cxn modelId="{AF56336C-9C91-4961-8E09-BB4A4A97E4DF}" type="presParOf" srcId="{992C3DE9-A607-4F00-A9C4-235F8EC700A8}" destId="{9942A348-E3D6-4C4F-8B68-674CC2E5B808}" srcOrd="2" destOrd="0" presId="urn:microsoft.com/office/officeart/2008/layout/CircleAccentTimeline"/>
    <dgm:cxn modelId="{4C8F0F6D-6FF8-47CA-B4E1-CB9A85209BB9}" type="presParOf" srcId="{5C55143E-A884-47A5-945E-1861ECFBE55A}" destId="{1DF5442B-B678-42F3-83C5-B4803C71D330}" srcOrd="10" destOrd="0" presId="urn:microsoft.com/office/officeart/2008/layout/CircleAccentTimeline"/>
    <dgm:cxn modelId="{F2EE9643-644D-4B39-B72F-13A87991927B}" type="presParOf" srcId="{5C55143E-A884-47A5-945E-1861ECFBE55A}" destId="{14E23BF3-0603-4FFD-8D83-051233A65EE4}" srcOrd="11" destOrd="0" presId="urn:microsoft.com/office/officeart/2008/layout/CircleAccentTimeline"/>
    <dgm:cxn modelId="{8939D889-B889-41AC-9F89-6AFF30E39166}" type="presParOf" srcId="{5C55143E-A884-47A5-945E-1861ECFBE55A}" destId="{92413465-CB0F-4C0A-BA9E-8810A84BBCDC}" srcOrd="12" destOrd="0" presId="urn:microsoft.com/office/officeart/2008/layout/CircleAccentTimeline"/>
    <dgm:cxn modelId="{50891CAD-DC7A-4738-88DC-1C2AAB7E762F}" type="presParOf" srcId="{92413465-CB0F-4C0A-BA9E-8810A84BBCDC}" destId="{329C7796-3D1B-491D-BA3C-21AE8EB576F6}" srcOrd="0" destOrd="0" presId="urn:microsoft.com/office/officeart/2008/layout/CircleAccentTimeline"/>
    <dgm:cxn modelId="{EDB90312-7D82-429B-A841-60D64DFAD0E6}" type="presParOf" srcId="{92413465-CB0F-4C0A-BA9E-8810A84BBCDC}" destId="{0C2B4DC5-8199-4A08-B5F0-8EA3BF553F0E}" srcOrd="1" destOrd="0" presId="urn:microsoft.com/office/officeart/2008/layout/CircleAccentTimeline"/>
    <dgm:cxn modelId="{4354D218-AD8E-4068-BDF1-9E60317F650D}" type="presParOf" srcId="{92413465-CB0F-4C0A-BA9E-8810A84BBCDC}" destId="{9C7D64AF-D4A7-48BD-8785-5AEFF727D6EF}" srcOrd="2" destOrd="0" presId="urn:microsoft.com/office/officeart/2008/layout/CircleAccentTimeline"/>
    <dgm:cxn modelId="{74CC1DA8-5D31-4EB6-A124-A2ED9666ACF2}" type="presParOf" srcId="{5C55143E-A884-47A5-945E-1861ECFBE55A}" destId="{6FBB1185-296F-4004-A79A-95CAC4ABE67E}" srcOrd="13" destOrd="0" presId="urn:microsoft.com/office/officeart/2008/layout/CircleAccentTimeline"/>
    <dgm:cxn modelId="{B5C860DC-81C4-492B-93B4-7C795E76926C}" type="presParOf" srcId="{5C55143E-A884-47A5-945E-1861ECFBE55A}" destId="{2F407784-6B02-47EC-A1E5-65EB260B4E03}" srcOrd="14"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4256C26-7DAF-42E4-98D9-660C7C776EED}" type="doc">
      <dgm:prSet loTypeId="urn:microsoft.com/office/officeart/2005/8/layout/arrow3" loCatId="relationship" qsTypeId="urn:microsoft.com/office/officeart/2005/8/quickstyle/simple5" qsCatId="simple" csTypeId="urn:microsoft.com/office/officeart/2005/8/colors/accent0_2" csCatId="mainScheme" phldr="1"/>
      <dgm:spPr/>
      <dgm:t>
        <a:bodyPr/>
        <a:lstStyle/>
        <a:p>
          <a:endParaRPr lang="es-ES"/>
        </a:p>
      </dgm:t>
    </dgm:pt>
    <dgm:pt modelId="{379078C1-4514-4CC7-ABA6-FBF7B622F867}">
      <dgm:prSet phldrT="[Texto]"/>
      <dgm:spPr>
        <a:xfrm rot="16200000">
          <a:off x="397" y="75200"/>
          <a:ext cx="4552226" cy="4552226"/>
        </a:xfrm>
      </dgm:spPr>
      <dgm:t>
        <a:bodyPr/>
        <a:lstStyle/>
        <a:p>
          <a:r>
            <a:rPr lang="es-ES" dirty="0"/>
            <a:t>-</a:t>
          </a:r>
          <a:r>
            <a:rPr lang="es-MX" dirty="0"/>
            <a:t>Deficiencias en el control de bienes muebles e inmuebles</a:t>
          </a:r>
        </a:p>
        <a:p>
          <a:r>
            <a:rPr lang="es-MX" dirty="0"/>
            <a:t>-Bienes no localizados o no funcionales</a:t>
          </a:r>
        </a:p>
        <a:p>
          <a:r>
            <a:rPr lang="es-MX" dirty="0"/>
            <a:t>-Ausencia de políticas para el uso y cobertura de bienes</a:t>
          </a:r>
        </a:p>
        <a:p>
          <a:r>
            <a:rPr lang="es-MX" dirty="0"/>
            <a:t>-Falta de revaluación de predios (actualización)</a:t>
          </a:r>
          <a:endParaRPr lang="es-ES" dirty="0"/>
        </a:p>
      </dgm:t>
    </dgm:pt>
    <dgm:pt modelId="{2BEDE7B5-A39B-40C1-914D-308A817B4A2D}" type="parTrans" cxnId="{20586620-76CD-4B2E-8883-FDCE06546CAA}">
      <dgm:prSet/>
      <dgm:spPr/>
      <dgm:t>
        <a:bodyPr/>
        <a:lstStyle/>
        <a:p>
          <a:endParaRPr lang="es-ES"/>
        </a:p>
      </dgm:t>
    </dgm:pt>
    <dgm:pt modelId="{383DC453-53D1-42C2-983C-3498E922BCCB}" type="sibTrans" cxnId="{20586620-76CD-4B2E-8883-FDCE06546CAA}">
      <dgm:prSet/>
      <dgm:spPr/>
      <dgm:t>
        <a:bodyPr/>
        <a:lstStyle/>
        <a:p>
          <a:endParaRPr lang="es-ES"/>
        </a:p>
      </dgm:t>
    </dgm:pt>
    <dgm:pt modelId="{A1844980-2125-4452-B80E-3493306B085C}">
      <dgm:prSet phldrT="[Texto]"/>
      <dgm:spPr>
        <a:xfrm rot="5400000">
          <a:off x="5009386" y="75200"/>
          <a:ext cx="4552226" cy="4552226"/>
        </a:xfrm>
      </dgm:spPr>
      <dgm:t>
        <a:bodyPr/>
        <a:lstStyle/>
        <a:p>
          <a:r>
            <a:rPr lang="es-MX" dirty="0"/>
            <a:t>-Falta de registro contable de los bienes muebles e inmuebles</a:t>
          </a:r>
        </a:p>
        <a:p>
          <a:r>
            <a:rPr lang="es-MX" dirty="0"/>
            <a:t>-Deficiencias en el manejo de cuentas bancarias</a:t>
          </a:r>
        </a:p>
        <a:p>
          <a:r>
            <a:rPr lang="es-MX" dirty="0"/>
            <a:t>-Bienes muebles e inmuebles no asegurados</a:t>
          </a:r>
        </a:p>
        <a:p>
          <a:r>
            <a:rPr lang="es-MX" dirty="0"/>
            <a:t>-Venta de bienes muebles e inmuebles sin apego a la normatividad</a:t>
          </a:r>
          <a:endParaRPr lang="es-ES" dirty="0"/>
        </a:p>
      </dgm:t>
    </dgm:pt>
    <dgm:pt modelId="{3631EDCE-7467-48BF-AD68-6F309B213695}" type="parTrans" cxnId="{0B781BD8-35B6-4ECE-88A3-FFF2EEB90C43}">
      <dgm:prSet/>
      <dgm:spPr/>
      <dgm:t>
        <a:bodyPr/>
        <a:lstStyle/>
        <a:p>
          <a:endParaRPr lang="es-ES"/>
        </a:p>
      </dgm:t>
    </dgm:pt>
    <dgm:pt modelId="{89D0171C-2665-4190-83C7-A301D92A20CB}" type="sibTrans" cxnId="{0B781BD8-35B6-4ECE-88A3-FFF2EEB90C43}">
      <dgm:prSet/>
      <dgm:spPr/>
      <dgm:t>
        <a:bodyPr/>
        <a:lstStyle/>
        <a:p>
          <a:endParaRPr lang="es-ES"/>
        </a:p>
      </dgm:t>
    </dgm:pt>
    <dgm:pt modelId="{46549322-5854-47E9-BAF7-F01F9BDCC96D}" type="pres">
      <dgm:prSet presAssocID="{74256C26-7DAF-42E4-98D9-660C7C776EED}" presName="compositeShape" presStyleCnt="0">
        <dgm:presLayoutVars>
          <dgm:chMax val="2"/>
          <dgm:dir/>
          <dgm:resizeHandles val="exact"/>
        </dgm:presLayoutVars>
      </dgm:prSet>
      <dgm:spPr/>
      <dgm:t>
        <a:bodyPr/>
        <a:lstStyle/>
        <a:p>
          <a:endParaRPr lang="es-ES"/>
        </a:p>
      </dgm:t>
    </dgm:pt>
    <dgm:pt modelId="{E3B7715E-245E-4C17-BCB2-2B37CE3AC4A5}" type="pres">
      <dgm:prSet presAssocID="{74256C26-7DAF-42E4-98D9-660C7C776EED}" presName="divider" presStyleLbl="fgShp" presStyleIdx="0" presStyleCnt="1"/>
      <dgm:spPr/>
      <dgm:t>
        <a:bodyPr/>
        <a:lstStyle/>
        <a:p>
          <a:endParaRPr lang="es-ES"/>
        </a:p>
      </dgm:t>
    </dgm:pt>
    <dgm:pt modelId="{A82B1869-89FA-4D3D-9198-D4ADE7F2DC21}" type="pres">
      <dgm:prSet presAssocID="{379078C1-4514-4CC7-ABA6-FBF7B622F867}" presName="downArrow" presStyleLbl="node1" presStyleIdx="0" presStyleCnt="2"/>
      <dgm:spPr/>
      <dgm:t>
        <a:bodyPr/>
        <a:lstStyle/>
        <a:p>
          <a:endParaRPr lang="es-ES"/>
        </a:p>
      </dgm:t>
    </dgm:pt>
    <dgm:pt modelId="{855AE1C5-D1D2-4898-B599-C9FFE86B0EE3}" type="pres">
      <dgm:prSet presAssocID="{379078C1-4514-4CC7-ABA6-FBF7B622F867}" presName="downArrowText" presStyleLbl="revTx" presStyleIdx="0" presStyleCnt="2">
        <dgm:presLayoutVars>
          <dgm:bulletEnabled val="1"/>
        </dgm:presLayoutVars>
      </dgm:prSet>
      <dgm:spPr/>
      <dgm:t>
        <a:bodyPr/>
        <a:lstStyle/>
        <a:p>
          <a:endParaRPr lang="es-ES"/>
        </a:p>
      </dgm:t>
    </dgm:pt>
    <dgm:pt modelId="{A4D6F02F-CAA1-464A-85AA-B9F8872ADF14}" type="pres">
      <dgm:prSet presAssocID="{A1844980-2125-4452-B80E-3493306B085C}" presName="upArrow" presStyleLbl="node1" presStyleIdx="1" presStyleCnt="2"/>
      <dgm:spPr/>
      <dgm:t>
        <a:bodyPr/>
        <a:lstStyle/>
        <a:p>
          <a:endParaRPr lang="es-ES"/>
        </a:p>
      </dgm:t>
    </dgm:pt>
    <dgm:pt modelId="{764B05AC-A9FF-42DB-AD9D-84E55A411C16}" type="pres">
      <dgm:prSet presAssocID="{A1844980-2125-4452-B80E-3493306B085C}" presName="upArrowText" presStyleLbl="revTx" presStyleIdx="1" presStyleCnt="2">
        <dgm:presLayoutVars>
          <dgm:bulletEnabled val="1"/>
        </dgm:presLayoutVars>
      </dgm:prSet>
      <dgm:spPr/>
      <dgm:t>
        <a:bodyPr/>
        <a:lstStyle/>
        <a:p>
          <a:endParaRPr lang="es-ES"/>
        </a:p>
      </dgm:t>
    </dgm:pt>
  </dgm:ptLst>
  <dgm:cxnLst>
    <dgm:cxn modelId="{17200E3C-7AAF-48D4-9910-E59550120118}" type="presOf" srcId="{379078C1-4514-4CC7-ABA6-FBF7B622F867}" destId="{855AE1C5-D1D2-4898-B599-C9FFE86B0EE3}" srcOrd="0" destOrd="0" presId="urn:microsoft.com/office/officeart/2005/8/layout/arrow3"/>
    <dgm:cxn modelId="{0B781BD8-35B6-4ECE-88A3-FFF2EEB90C43}" srcId="{74256C26-7DAF-42E4-98D9-660C7C776EED}" destId="{A1844980-2125-4452-B80E-3493306B085C}" srcOrd="1" destOrd="0" parTransId="{3631EDCE-7467-48BF-AD68-6F309B213695}" sibTransId="{89D0171C-2665-4190-83C7-A301D92A20CB}"/>
    <dgm:cxn modelId="{20586620-76CD-4B2E-8883-FDCE06546CAA}" srcId="{74256C26-7DAF-42E4-98D9-660C7C776EED}" destId="{379078C1-4514-4CC7-ABA6-FBF7B622F867}" srcOrd="0" destOrd="0" parTransId="{2BEDE7B5-A39B-40C1-914D-308A817B4A2D}" sibTransId="{383DC453-53D1-42C2-983C-3498E922BCCB}"/>
    <dgm:cxn modelId="{7003C78E-CAEF-43CF-A743-59A46F22AA3D}" type="presOf" srcId="{A1844980-2125-4452-B80E-3493306B085C}" destId="{764B05AC-A9FF-42DB-AD9D-84E55A411C16}" srcOrd="0" destOrd="0" presId="urn:microsoft.com/office/officeart/2005/8/layout/arrow3"/>
    <dgm:cxn modelId="{ECE38270-24B8-474C-A738-E61414F45A2E}" type="presOf" srcId="{74256C26-7DAF-42E4-98D9-660C7C776EED}" destId="{46549322-5854-47E9-BAF7-F01F9BDCC96D}" srcOrd="0" destOrd="0" presId="urn:microsoft.com/office/officeart/2005/8/layout/arrow3"/>
    <dgm:cxn modelId="{1EA3311D-B0E3-4F18-A92B-E7D0F509F212}" type="presParOf" srcId="{46549322-5854-47E9-BAF7-F01F9BDCC96D}" destId="{E3B7715E-245E-4C17-BCB2-2B37CE3AC4A5}" srcOrd="0" destOrd="0" presId="urn:microsoft.com/office/officeart/2005/8/layout/arrow3"/>
    <dgm:cxn modelId="{65637549-D805-4DC1-B1D2-CA54E3BDC262}" type="presParOf" srcId="{46549322-5854-47E9-BAF7-F01F9BDCC96D}" destId="{A82B1869-89FA-4D3D-9198-D4ADE7F2DC21}" srcOrd="1" destOrd="0" presId="urn:microsoft.com/office/officeart/2005/8/layout/arrow3"/>
    <dgm:cxn modelId="{F1F2649A-1B6F-4931-B59F-D137DBE2CC2A}" type="presParOf" srcId="{46549322-5854-47E9-BAF7-F01F9BDCC96D}" destId="{855AE1C5-D1D2-4898-B599-C9FFE86B0EE3}" srcOrd="2" destOrd="0" presId="urn:microsoft.com/office/officeart/2005/8/layout/arrow3"/>
    <dgm:cxn modelId="{D65DBAE1-71F8-428E-AF80-F500C8BE53C2}" type="presParOf" srcId="{46549322-5854-47E9-BAF7-F01F9BDCC96D}" destId="{A4D6F02F-CAA1-464A-85AA-B9F8872ADF14}" srcOrd="3" destOrd="0" presId="urn:microsoft.com/office/officeart/2005/8/layout/arrow3"/>
    <dgm:cxn modelId="{7EA84F20-740B-48CC-BA4F-3DC7BD039A63}" type="presParOf" srcId="{46549322-5854-47E9-BAF7-F01F9BDCC96D}" destId="{764B05AC-A9FF-42DB-AD9D-84E55A411C1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E4E559D-A160-44E9-B766-F9C146EA42F3}"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s-ES"/>
        </a:p>
      </dgm:t>
    </dgm:pt>
    <dgm:pt modelId="{DD17861F-A153-48F4-AA24-C41B8D9A39BC}">
      <dgm:prSet/>
      <dgm:spPr/>
      <dgm:t>
        <a:bodyPr/>
        <a:lstStyle/>
        <a:p>
          <a:pPr rtl="0"/>
          <a:r>
            <a:rPr lang="es-MX" b="1" dirty="0" smtClean="0"/>
            <a:t>Análisis de las variables, comportamiento y resultados de los cuatro componentes de la Hacienda Pública Municipal</a:t>
          </a:r>
          <a:endParaRPr lang="es-MX" dirty="0"/>
        </a:p>
      </dgm:t>
    </dgm:pt>
    <dgm:pt modelId="{7C6D51C3-268C-4A5F-A5D9-9E0D764CACB2}" type="parTrans" cxnId="{C26F178D-2C3F-4D3A-A67F-AA38E6C49C9D}">
      <dgm:prSet/>
      <dgm:spPr/>
      <dgm:t>
        <a:bodyPr/>
        <a:lstStyle/>
        <a:p>
          <a:endParaRPr lang="es-ES"/>
        </a:p>
      </dgm:t>
    </dgm:pt>
    <dgm:pt modelId="{F3CEDFB7-19C4-4255-BD73-7A96D05D33D9}" type="sibTrans" cxnId="{C26F178D-2C3F-4D3A-A67F-AA38E6C49C9D}">
      <dgm:prSet/>
      <dgm:spPr/>
      <dgm:t>
        <a:bodyPr/>
        <a:lstStyle/>
        <a:p>
          <a:endParaRPr lang="es-ES"/>
        </a:p>
      </dgm:t>
    </dgm:pt>
    <dgm:pt modelId="{FFDFF872-EFC9-418D-9F89-2CB8197593AC}">
      <dgm:prSet/>
      <dgm:spPr/>
      <dgm:t>
        <a:bodyPr/>
        <a:lstStyle/>
        <a:p>
          <a:pPr rtl="0"/>
          <a:r>
            <a:rPr lang="es-MX" b="1" dirty="0" smtClean="0"/>
            <a:t>Ingreso</a:t>
          </a:r>
          <a:endParaRPr lang="es-MX" dirty="0"/>
        </a:p>
      </dgm:t>
    </dgm:pt>
    <dgm:pt modelId="{BF5A7056-9527-45C5-873B-741840A30208}" type="parTrans" cxnId="{0AFCAACB-04D3-4808-B548-11DE0D0323C5}">
      <dgm:prSet/>
      <dgm:spPr/>
      <dgm:t>
        <a:bodyPr/>
        <a:lstStyle/>
        <a:p>
          <a:endParaRPr lang="es-ES"/>
        </a:p>
      </dgm:t>
    </dgm:pt>
    <dgm:pt modelId="{17735910-F5ED-4E6C-9264-D172C35B1771}" type="sibTrans" cxnId="{0AFCAACB-04D3-4808-B548-11DE0D0323C5}">
      <dgm:prSet/>
      <dgm:spPr/>
      <dgm:t>
        <a:bodyPr/>
        <a:lstStyle/>
        <a:p>
          <a:endParaRPr lang="es-ES"/>
        </a:p>
      </dgm:t>
    </dgm:pt>
    <dgm:pt modelId="{D7EA7F8F-9EC4-4373-88BA-1EB38746D774}">
      <dgm:prSet/>
      <dgm:spPr/>
      <dgm:t>
        <a:bodyPr/>
        <a:lstStyle/>
        <a:p>
          <a:pPr rtl="0"/>
          <a:r>
            <a:rPr lang="es-MX" b="1" smtClean="0"/>
            <a:t>Egresos</a:t>
          </a:r>
          <a:endParaRPr lang="es-MX"/>
        </a:p>
      </dgm:t>
    </dgm:pt>
    <dgm:pt modelId="{C5068505-0A64-41CB-84C3-908AADEFB734}" type="parTrans" cxnId="{C3D3F801-451A-4BAD-838B-99D2524DA4AB}">
      <dgm:prSet/>
      <dgm:spPr/>
      <dgm:t>
        <a:bodyPr/>
        <a:lstStyle/>
        <a:p>
          <a:endParaRPr lang="es-ES"/>
        </a:p>
      </dgm:t>
    </dgm:pt>
    <dgm:pt modelId="{0710AAD6-DD07-40B0-85B4-5AF60DEA3E1A}" type="sibTrans" cxnId="{C3D3F801-451A-4BAD-838B-99D2524DA4AB}">
      <dgm:prSet/>
      <dgm:spPr/>
      <dgm:t>
        <a:bodyPr/>
        <a:lstStyle/>
        <a:p>
          <a:endParaRPr lang="es-ES"/>
        </a:p>
      </dgm:t>
    </dgm:pt>
    <dgm:pt modelId="{1DBF1435-8CDB-4ED6-8CCF-E1DC449F8D47}">
      <dgm:prSet/>
      <dgm:spPr/>
      <dgm:t>
        <a:bodyPr/>
        <a:lstStyle/>
        <a:p>
          <a:pPr rtl="0"/>
          <a:r>
            <a:rPr lang="es-MX" b="1" smtClean="0"/>
            <a:t>Patrimonio</a:t>
          </a:r>
          <a:endParaRPr lang="es-MX"/>
        </a:p>
      </dgm:t>
    </dgm:pt>
    <dgm:pt modelId="{093E75C8-59C9-4401-BA52-A3688EED0ECE}" type="parTrans" cxnId="{72D79B91-4F49-4802-87B0-E1F709F13EA1}">
      <dgm:prSet/>
      <dgm:spPr/>
      <dgm:t>
        <a:bodyPr/>
        <a:lstStyle/>
        <a:p>
          <a:endParaRPr lang="es-ES"/>
        </a:p>
      </dgm:t>
    </dgm:pt>
    <dgm:pt modelId="{B96FC243-6A3A-41A1-8494-113DB9AB61F4}" type="sibTrans" cxnId="{72D79B91-4F49-4802-87B0-E1F709F13EA1}">
      <dgm:prSet/>
      <dgm:spPr/>
      <dgm:t>
        <a:bodyPr/>
        <a:lstStyle/>
        <a:p>
          <a:endParaRPr lang="es-ES"/>
        </a:p>
      </dgm:t>
    </dgm:pt>
    <dgm:pt modelId="{51AAAD82-4D9C-44F1-A1C0-16C1C9B3B11A}">
      <dgm:prSet/>
      <dgm:spPr/>
      <dgm:t>
        <a:bodyPr/>
        <a:lstStyle/>
        <a:p>
          <a:pPr rtl="0"/>
          <a:r>
            <a:rPr lang="es-MX" b="1" smtClean="0"/>
            <a:t>Deuda Pública</a:t>
          </a:r>
          <a:endParaRPr lang="es-MX"/>
        </a:p>
      </dgm:t>
    </dgm:pt>
    <dgm:pt modelId="{2E73647E-422D-4CA0-9AF5-DD401EAC51E3}" type="parTrans" cxnId="{574241B7-D9C9-4F18-8C13-0390158017AA}">
      <dgm:prSet/>
      <dgm:spPr/>
      <dgm:t>
        <a:bodyPr/>
        <a:lstStyle/>
        <a:p>
          <a:endParaRPr lang="es-ES"/>
        </a:p>
      </dgm:t>
    </dgm:pt>
    <dgm:pt modelId="{98A4E8A7-E77E-43AA-A46A-F4363FACCE97}" type="sibTrans" cxnId="{574241B7-D9C9-4F18-8C13-0390158017AA}">
      <dgm:prSet/>
      <dgm:spPr/>
      <dgm:t>
        <a:bodyPr/>
        <a:lstStyle/>
        <a:p>
          <a:endParaRPr lang="es-ES"/>
        </a:p>
      </dgm:t>
    </dgm:pt>
    <dgm:pt modelId="{B5602BE5-1A3E-4CA0-9083-A9A2183E2DF8}" type="pres">
      <dgm:prSet presAssocID="{3E4E559D-A160-44E9-B766-F9C146EA42F3}" presName="Name0" presStyleCnt="0">
        <dgm:presLayoutVars>
          <dgm:chPref val="3"/>
          <dgm:dir/>
          <dgm:animLvl val="lvl"/>
          <dgm:resizeHandles/>
        </dgm:presLayoutVars>
      </dgm:prSet>
      <dgm:spPr/>
      <dgm:t>
        <a:bodyPr/>
        <a:lstStyle/>
        <a:p>
          <a:endParaRPr lang="es-ES"/>
        </a:p>
      </dgm:t>
    </dgm:pt>
    <dgm:pt modelId="{DD8B2A8C-ADFD-4B50-822E-052C65A70417}" type="pres">
      <dgm:prSet presAssocID="{DD17861F-A153-48F4-AA24-C41B8D9A39BC}" presName="horFlow" presStyleCnt="0"/>
      <dgm:spPr/>
    </dgm:pt>
    <dgm:pt modelId="{6F9BE870-B8B1-41AC-B538-02870BE94D3E}" type="pres">
      <dgm:prSet presAssocID="{DD17861F-A153-48F4-AA24-C41B8D9A39BC}" presName="bigChev" presStyleLbl="node1" presStyleIdx="0" presStyleCnt="1" custLinFactNeighborY="42090"/>
      <dgm:spPr/>
      <dgm:t>
        <a:bodyPr/>
        <a:lstStyle/>
        <a:p>
          <a:endParaRPr lang="es-ES"/>
        </a:p>
      </dgm:t>
    </dgm:pt>
    <dgm:pt modelId="{C8E4BDE1-F387-4277-B303-2AE6281BFF38}" type="pres">
      <dgm:prSet presAssocID="{BF5A7056-9527-45C5-873B-741840A30208}" presName="parTrans" presStyleCnt="0"/>
      <dgm:spPr/>
    </dgm:pt>
    <dgm:pt modelId="{EC772049-0F79-4260-B105-E6E2053C4DB8}" type="pres">
      <dgm:prSet presAssocID="{FFDFF872-EFC9-418D-9F89-2CB8197593AC}" presName="node" presStyleLbl="alignAccFollowNode1" presStyleIdx="0" presStyleCnt="4" custLinFactNeighborY="50711">
        <dgm:presLayoutVars>
          <dgm:bulletEnabled val="1"/>
        </dgm:presLayoutVars>
      </dgm:prSet>
      <dgm:spPr/>
      <dgm:t>
        <a:bodyPr/>
        <a:lstStyle/>
        <a:p>
          <a:endParaRPr lang="es-ES"/>
        </a:p>
      </dgm:t>
    </dgm:pt>
    <dgm:pt modelId="{E272804C-0FEA-42E3-811E-EAD954FA12F2}" type="pres">
      <dgm:prSet presAssocID="{17735910-F5ED-4E6C-9264-D172C35B1771}" presName="sibTrans" presStyleCnt="0"/>
      <dgm:spPr/>
    </dgm:pt>
    <dgm:pt modelId="{070DCC82-CD74-4309-8C77-683B6D9B870C}" type="pres">
      <dgm:prSet presAssocID="{D7EA7F8F-9EC4-4373-88BA-1EB38746D774}" presName="node" presStyleLbl="alignAccFollowNode1" presStyleIdx="1" presStyleCnt="4" custLinFactNeighborY="50711">
        <dgm:presLayoutVars>
          <dgm:bulletEnabled val="1"/>
        </dgm:presLayoutVars>
      </dgm:prSet>
      <dgm:spPr/>
      <dgm:t>
        <a:bodyPr/>
        <a:lstStyle/>
        <a:p>
          <a:endParaRPr lang="es-ES"/>
        </a:p>
      </dgm:t>
    </dgm:pt>
    <dgm:pt modelId="{7DF41914-CA1B-47CF-A1CE-0F30B1F41905}" type="pres">
      <dgm:prSet presAssocID="{0710AAD6-DD07-40B0-85B4-5AF60DEA3E1A}" presName="sibTrans" presStyleCnt="0"/>
      <dgm:spPr/>
    </dgm:pt>
    <dgm:pt modelId="{4D4542B8-EA78-4DE4-9923-5A630FC98A20}" type="pres">
      <dgm:prSet presAssocID="{1DBF1435-8CDB-4ED6-8CCF-E1DC449F8D47}" presName="node" presStyleLbl="alignAccFollowNode1" presStyleIdx="2" presStyleCnt="4" custLinFactNeighborY="50711">
        <dgm:presLayoutVars>
          <dgm:bulletEnabled val="1"/>
        </dgm:presLayoutVars>
      </dgm:prSet>
      <dgm:spPr/>
      <dgm:t>
        <a:bodyPr/>
        <a:lstStyle/>
        <a:p>
          <a:endParaRPr lang="es-ES"/>
        </a:p>
      </dgm:t>
    </dgm:pt>
    <dgm:pt modelId="{CAF6FE58-A001-4F23-BDA6-3543D55D1D84}" type="pres">
      <dgm:prSet presAssocID="{B96FC243-6A3A-41A1-8494-113DB9AB61F4}" presName="sibTrans" presStyleCnt="0"/>
      <dgm:spPr/>
    </dgm:pt>
    <dgm:pt modelId="{EAB75D80-E24F-4AAF-A60A-4ACFDA3EF31B}" type="pres">
      <dgm:prSet presAssocID="{51AAAD82-4D9C-44F1-A1C0-16C1C9B3B11A}" presName="node" presStyleLbl="alignAccFollowNode1" presStyleIdx="3" presStyleCnt="4" custLinFactNeighborY="50711">
        <dgm:presLayoutVars>
          <dgm:bulletEnabled val="1"/>
        </dgm:presLayoutVars>
      </dgm:prSet>
      <dgm:spPr/>
      <dgm:t>
        <a:bodyPr/>
        <a:lstStyle/>
        <a:p>
          <a:endParaRPr lang="es-ES"/>
        </a:p>
      </dgm:t>
    </dgm:pt>
  </dgm:ptLst>
  <dgm:cxnLst>
    <dgm:cxn modelId="{97A2BBA1-197D-4052-800D-1D6395AB4F29}" type="presOf" srcId="{D7EA7F8F-9EC4-4373-88BA-1EB38746D774}" destId="{070DCC82-CD74-4309-8C77-683B6D9B870C}" srcOrd="0" destOrd="0" presId="urn:microsoft.com/office/officeart/2005/8/layout/lProcess3"/>
    <dgm:cxn modelId="{38CE27E0-E2BD-407B-9185-3464B5F83539}" type="presOf" srcId="{FFDFF872-EFC9-418D-9F89-2CB8197593AC}" destId="{EC772049-0F79-4260-B105-E6E2053C4DB8}" srcOrd="0" destOrd="0" presId="urn:microsoft.com/office/officeart/2005/8/layout/lProcess3"/>
    <dgm:cxn modelId="{574241B7-D9C9-4F18-8C13-0390158017AA}" srcId="{DD17861F-A153-48F4-AA24-C41B8D9A39BC}" destId="{51AAAD82-4D9C-44F1-A1C0-16C1C9B3B11A}" srcOrd="3" destOrd="0" parTransId="{2E73647E-422D-4CA0-9AF5-DD401EAC51E3}" sibTransId="{98A4E8A7-E77E-43AA-A46A-F4363FACCE97}"/>
    <dgm:cxn modelId="{0AFCAACB-04D3-4808-B548-11DE0D0323C5}" srcId="{DD17861F-A153-48F4-AA24-C41B8D9A39BC}" destId="{FFDFF872-EFC9-418D-9F89-2CB8197593AC}" srcOrd="0" destOrd="0" parTransId="{BF5A7056-9527-45C5-873B-741840A30208}" sibTransId="{17735910-F5ED-4E6C-9264-D172C35B1771}"/>
    <dgm:cxn modelId="{C26F178D-2C3F-4D3A-A67F-AA38E6C49C9D}" srcId="{3E4E559D-A160-44E9-B766-F9C146EA42F3}" destId="{DD17861F-A153-48F4-AA24-C41B8D9A39BC}" srcOrd="0" destOrd="0" parTransId="{7C6D51C3-268C-4A5F-A5D9-9E0D764CACB2}" sibTransId="{F3CEDFB7-19C4-4255-BD73-7A96D05D33D9}"/>
    <dgm:cxn modelId="{94090164-EB90-4639-BC38-A925B3370D4B}" type="presOf" srcId="{51AAAD82-4D9C-44F1-A1C0-16C1C9B3B11A}" destId="{EAB75D80-E24F-4AAF-A60A-4ACFDA3EF31B}" srcOrd="0" destOrd="0" presId="urn:microsoft.com/office/officeart/2005/8/layout/lProcess3"/>
    <dgm:cxn modelId="{8AF0096F-A708-4E98-AFC0-08A126F2D58D}" type="presOf" srcId="{1DBF1435-8CDB-4ED6-8CCF-E1DC449F8D47}" destId="{4D4542B8-EA78-4DE4-9923-5A630FC98A20}" srcOrd="0" destOrd="0" presId="urn:microsoft.com/office/officeart/2005/8/layout/lProcess3"/>
    <dgm:cxn modelId="{DA75324F-6BAB-4C36-8A78-E324FAAD3A89}" type="presOf" srcId="{3E4E559D-A160-44E9-B766-F9C146EA42F3}" destId="{B5602BE5-1A3E-4CA0-9083-A9A2183E2DF8}" srcOrd="0" destOrd="0" presId="urn:microsoft.com/office/officeart/2005/8/layout/lProcess3"/>
    <dgm:cxn modelId="{C3D3F801-451A-4BAD-838B-99D2524DA4AB}" srcId="{DD17861F-A153-48F4-AA24-C41B8D9A39BC}" destId="{D7EA7F8F-9EC4-4373-88BA-1EB38746D774}" srcOrd="1" destOrd="0" parTransId="{C5068505-0A64-41CB-84C3-908AADEFB734}" sibTransId="{0710AAD6-DD07-40B0-85B4-5AF60DEA3E1A}"/>
    <dgm:cxn modelId="{23C00AAB-1805-45B1-A339-1DCA02C37EB7}" type="presOf" srcId="{DD17861F-A153-48F4-AA24-C41B8D9A39BC}" destId="{6F9BE870-B8B1-41AC-B538-02870BE94D3E}" srcOrd="0" destOrd="0" presId="urn:microsoft.com/office/officeart/2005/8/layout/lProcess3"/>
    <dgm:cxn modelId="{72D79B91-4F49-4802-87B0-E1F709F13EA1}" srcId="{DD17861F-A153-48F4-AA24-C41B8D9A39BC}" destId="{1DBF1435-8CDB-4ED6-8CCF-E1DC449F8D47}" srcOrd="2" destOrd="0" parTransId="{093E75C8-59C9-4401-BA52-A3688EED0ECE}" sibTransId="{B96FC243-6A3A-41A1-8494-113DB9AB61F4}"/>
    <dgm:cxn modelId="{5FDDD494-C9ED-470C-A90A-566D6F5E03F3}" type="presParOf" srcId="{B5602BE5-1A3E-4CA0-9083-A9A2183E2DF8}" destId="{DD8B2A8C-ADFD-4B50-822E-052C65A70417}" srcOrd="0" destOrd="0" presId="urn:microsoft.com/office/officeart/2005/8/layout/lProcess3"/>
    <dgm:cxn modelId="{7B4ADF55-C1CE-4339-A181-E37C0425F2A4}" type="presParOf" srcId="{DD8B2A8C-ADFD-4B50-822E-052C65A70417}" destId="{6F9BE870-B8B1-41AC-B538-02870BE94D3E}" srcOrd="0" destOrd="0" presId="urn:microsoft.com/office/officeart/2005/8/layout/lProcess3"/>
    <dgm:cxn modelId="{FF8D8BF1-BE2F-4E55-8007-288F9AC196DA}" type="presParOf" srcId="{DD8B2A8C-ADFD-4B50-822E-052C65A70417}" destId="{C8E4BDE1-F387-4277-B303-2AE6281BFF38}" srcOrd="1" destOrd="0" presId="urn:microsoft.com/office/officeart/2005/8/layout/lProcess3"/>
    <dgm:cxn modelId="{E88376D8-9DE2-4978-B724-2F2C4A0931D2}" type="presParOf" srcId="{DD8B2A8C-ADFD-4B50-822E-052C65A70417}" destId="{EC772049-0F79-4260-B105-E6E2053C4DB8}" srcOrd="2" destOrd="0" presId="urn:microsoft.com/office/officeart/2005/8/layout/lProcess3"/>
    <dgm:cxn modelId="{2778EC95-ACF1-4289-BDC9-8F2BCBC6FEBB}" type="presParOf" srcId="{DD8B2A8C-ADFD-4B50-822E-052C65A70417}" destId="{E272804C-0FEA-42E3-811E-EAD954FA12F2}" srcOrd="3" destOrd="0" presId="urn:microsoft.com/office/officeart/2005/8/layout/lProcess3"/>
    <dgm:cxn modelId="{F93FEC0D-B34E-4EFA-81A8-25E1A857DFEA}" type="presParOf" srcId="{DD8B2A8C-ADFD-4B50-822E-052C65A70417}" destId="{070DCC82-CD74-4309-8C77-683B6D9B870C}" srcOrd="4" destOrd="0" presId="urn:microsoft.com/office/officeart/2005/8/layout/lProcess3"/>
    <dgm:cxn modelId="{3349DA82-9BF3-43B9-B8C7-BFF2C1AD445A}" type="presParOf" srcId="{DD8B2A8C-ADFD-4B50-822E-052C65A70417}" destId="{7DF41914-CA1B-47CF-A1CE-0F30B1F41905}" srcOrd="5" destOrd="0" presId="urn:microsoft.com/office/officeart/2005/8/layout/lProcess3"/>
    <dgm:cxn modelId="{6C57ADA9-A84B-48DE-95F1-DFEA57BA2016}" type="presParOf" srcId="{DD8B2A8C-ADFD-4B50-822E-052C65A70417}" destId="{4D4542B8-EA78-4DE4-9923-5A630FC98A20}" srcOrd="6" destOrd="0" presId="urn:microsoft.com/office/officeart/2005/8/layout/lProcess3"/>
    <dgm:cxn modelId="{69C2EEC2-25CB-4B67-B7A3-A4645CA90463}" type="presParOf" srcId="{DD8B2A8C-ADFD-4B50-822E-052C65A70417}" destId="{CAF6FE58-A001-4F23-BDA6-3543D55D1D84}" srcOrd="7" destOrd="0" presId="urn:microsoft.com/office/officeart/2005/8/layout/lProcess3"/>
    <dgm:cxn modelId="{C01A8BAF-7071-474D-B0A1-D79860AD38BD}" type="presParOf" srcId="{DD8B2A8C-ADFD-4B50-822E-052C65A70417}" destId="{EAB75D80-E24F-4AAF-A60A-4ACFDA3EF31B}"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CBA89AA-7E79-4F5C-ADE6-8B796FE4A719}" type="doc">
      <dgm:prSet loTypeId="urn:microsoft.com/office/officeart/2005/8/layout/lProcess3" loCatId="process" qsTypeId="urn:microsoft.com/office/officeart/2005/8/quickstyle/simple1" qsCatId="simple" csTypeId="urn:microsoft.com/office/officeart/2005/8/colors/accent0_2" csCatId="mainScheme" phldr="1"/>
      <dgm:spPr/>
      <dgm:t>
        <a:bodyPr/>
        <a:lstStyle/>
        <a:p>
          <a:endParaRPr lang="es-MX"/>
        </a:p>
      </dgm:t>
    </dgm:pt>
    <dgm:pt modelId="{B5F8358C-8FB8-40C7-8531-6FF0D79DD689}">
      <dgm:prSet/>
      <dgm:spPr>
        <a:xfrm>
          <a:off x="2402711" y="4123164"/>
          <a:ext cx="8043858" cy="905084"/>
        </a:xfrm>
      </dgm:spPr>
      <dgm:t>
        <a:bodyPr/>
        <a:lstStyle/>
        <a:p>
          <a:r>
            <a:rPr lang="es-MX" dirty="0" smtClean="0"/>
            <a:t>Permite </a:t>
          </a:r>
          <a:r>
            <a:rPr lang="es-MX" dirty="0"/>
            <a:t>balancear el perfil de crecimiento con los riesgos y la creación de valor social -  económico  </a:t>
          </a:r>
        </a:p>
      </dgm:t>
    </dgm:pt>
    <dgm:pt modelId="{562D08E2-5FB4-4FAB-8CC5-FB48D8E087FA}" type="parTrans" cxnId="{5A27D021-9AF8-477E-875D-AA82A220A377}">
      <dgm:prSet/>
      <dgm:spPr/>
      <dgm:t>
        <a:bodyPr/>
        <a:lstStyle/>
        <a:p>
          <a:endParaRPr lang="es-MX"/>
        </a:p>
      </dgm:t>
    </dgm:pt>
    <dgm:pt modelId="{8AF75314-23B6-4D1A-BCCD-4BCC56180ABC}" type="sibTrans" cxnId="{5A27D021-9AF8-477E-875D-AA82A220A377}">
      <dgm:prSet/>
      <dgm:spPr/>
      <dgm:t>
        <a:bodyPr/>
        <a:lstStyle/>
        <a:p>
          <a:endParaRPr lang="es-MX"/>
        </a:p>
      </dgm:t>
    </dgm:pt>
    <dgm:pt modelId="{28BB488E-CAE0-4099-9F26-70151F96139B}">
      <dgm:prSet/>
      <dgm:spPr>
        <a:xfrm>
          <a:off x="600677" y="1030791"/>
          <a:ext cx="8043858" cy="905084"/>
        </a:xfrm>
      </dgm:spPr>
      <dgm:t>
        <a:bodyPr/>
        <a:lstStyle/>
        <a:p>
          <a:r>
            <a:rPr lang="es-ES" dirty="0"/>
            <a:t>Aumenta la probabilidad de alcanzar los objetivos y proporciona un aseguramiento razonable con respecto al logro de los mismos.</a:t>
          </a:r>
          <a:endParaRPr lang="es-MX" dirty="0"/>
        </a:p>
      </dgm:t>
    </dgm:pt>
    <dgm:pt modelId="{E05382D4-2D80-41B0-AFF5-76864F635D21}" type="parTrans" cxnId="{6E03696D-B6EF-4302-82C6-D344472F3F0B}">
      <dgm:prSet/>
      <dgm:spPr/>
      <dgm:t>
        <a:bodyPr/>
        <a:lstStyle/>
        <a:p>
          <a:endParaRPr lang="es-MX"/>
        </a:p>
      </dgm:t>
    </dgm:pt>
    <dgm:pt modelId="{8C8973D2-8DBF-4CAB-B2BF-7EEBBB460CED}" type="sibTrans" cxnId="{6E03696D-B6EF-4302-82C6-D344472F3F0B}">
      <dgm:prSet/>
      <dgm:spPr>
        <a:xfrm>
          <a:off x="8056231" y="1692005"/>
          <a:ext cx="588305" cy="588305"/>
        </a:xfrm>
        <a:prstGeom prst="downArrow">
          <a:avLst>
            <a:gd name="adj1" fmla="val 55000"/>
            <a:gd name="adj2" fmla="val 45000"/>
          </a:avLst>
        </a:prstGeom>
      </dgm:spPr>
      <dgm:t>
        <a:bodyPr/>
        <a:lstStyle/>
        <a:p>
          <a:endParaRPr lang="es-MX" dirty="0"/>
        </a:p>
      </dgm:t>
    </dgm:pt>
    <dgm:pt modelId="{F7BA3C3A-9499-4808-AB0B-AF7430AB8137}">
      <dgm:prSet/>
      <dgm:spPr>
        <a:xfrm>
          <a:off x="0" y="0"/>
          <a:ext cx="8043858" cy="905084"/>
        </a:xfrm>
      </dgm:spPr>
      <dgm:t>
        <a:bodyPr/>
        <a:lstStyle/>
        <a:p>
          <a:r>
            <a:rPr lang="es-MX" dirty="0"/>
            <a:t>Neutraliza y mitiga las debilidades y las amenazas del ente público </a:t>
          </a:r>
        </a:p>
      </dgm:t>
    </dgm:pt>
    <dgm:pt modelId="{7888F194-7594-4295-894D-C65D4720CB1E}" type="parTrans" cxnId="{4EAD5AB3-E24B-467A-AED0-CC20F591E0B6}">
      <dgm:prSet/>
      <dgm:spPr/>
      <dgm:t>
        <a:bodyPr/>
        <a:lstStyle/>
        <a:p>
          <a:endParaRPr lang="es-MX"/>
        </a:p>
      </dgm:t>
    </dgm:pt>
    <dgm:pt modelId="{C5D21E8E-1A8F-410E-A6F7-90F6459DF142}" type="sibTrans" cxnId="{4EAD5AB3-E24B-467A-AED0-CC20F591E0B6}">
      <dgm:prSet/>
      <dgm:spPr>
        <a:xfrm>
          <a:off x="7455553" y="661214"/>
          <a:ext cx="588305" cy="588305"/>
        </a:xfrm>
        <a:prstGeom prst="downArrow">
          <a:avLst>
            <a:gd name="adj1" fmla="val 55000"/>
            <a:gd name="adj2" fmla="val 45000"/>
          </a:avLst>
        </a:prstGeom>
      </dgm:spPr>
      <dgm:t>
        <a:bodyPr/>
        <a:lstStyle/>
        <a:p>
          <a:endParaRPr lang="es-MX" dirty="0"/>
        </a:p>
      </dgm:t>
    </dgm:pt>
    <dgm:pt modelId="{66D2CAB6-8B44-47C1-BBF1-3DFDE1CD8231}">
      <dgm:prSet/>
      <dgm:spPr>
        <a:xfrm>
          <a:off x="1201355" y="2061582"/>
          <a:ext cx="8043858" cy="905084"/>
        </a:xfrm>
      </dgm:spPr>
      <dgm:t>
        <a:bodyPr/>
        <a:lstStyle/>
        <a:p>
          <a:r>
            <a:rPr lang="es-MX" dirty="0"/>
            <a:t>Optimiza y potencializa el manejo de todos los recursos públicos, conforme a su alcance real</a:t>
          </a:r>
        </a:p>
      </dgm:t>
    </dgm:pt>
    <dgm:pt modelId="{BB5F200F-123D-4C2C-9170-D7DB60974576}" type="parTrans" cxnId="{3E18749E-A8A6-4C0C-97CC-DE9321CA9467}">
      <dgm:prSet/>
      <dgm:spPr/>
      <dgm:t>
        <a:bodyPr/>
        <a:lstStyle/>
        <a:p>
          <a:endParaRPr lang="es-MX"/>
        </a:p>
      </dgm:t>
    </dgm:pt>
    <dgm:pt modelId="{EA1A9A50-E7CE-4A7D-9D8C-67112C9AA4F4}" type="sibTrans" cxnId="{3E18749E-A8A6-4C0C-97CC-DE9321CA9467}">
      <dgm:prSet/>
      <dgm:spPr>
        <a:xfrm>
          <a:off x="8656909" y="2707712"/>
          <a:ext cx="588305" cy="588305"/>
        </a:xfrm>
        <a:prstGeom prst="downArrow">
          <a:avLst>
            <a:gd name="adj1" fmla="val 55000"/>
            <a:gd name="adj2" fmla="val 45000"/>
          </a:avLst>
        </a:prstGeom>
      </dgm:spPr>
      <dgm:t>
        <a:bodyPr/>
        <a:lstStyle/>
        <a:p>
          <a:endParaRPr lang="es-MX" dirty="0"/>
        </a:p>
      </dgm:t>
    </dgm:pt>
    <dgm:pt modelId="{21C3C440-5159-46D7-89E4-2F9B710A9980}">
      <dgm:prSet/>
      <dgm:spPr>
        <a:xfrm>
          <a:off x="1802033" y="3049553"/>
          <a:ext cx="8043858" cy="905084"/>
        </a:xfrm>
      </dgm:spPr>
      <dgm:t>
        <a:bodyPr/>
        <a:lstStyle/>
        <a:p>
          <a:pPr rtl="0"/>
          <a:r>
            <a:rPr lang="es-ES" dirty="0"/>
            <a:t>Proporciona mejores elementos para la adecuada toma de decisiones</a:t>
          </a:r>
        </a:p>
      </dgm:t>
    </dgm:pt>
    <dgm:pt modelId="{D3948B60-A789-47C9-9F95-4CEDC4466E0E}" type="parTrans" cxnId="{FE4F33E6-81E5-44D9-B6A0-A9B6F874F581}">
      <dgm:prSet/>
      <dgm:spPr/>
      <dgm:t>
        <a:bodyPr/>
        <a:lstStyle/>
        <a:p>
          <a:endParaRPr lang="es-MX"/>
        </a:p>
      </dgm:t>
    </dgm:pt>
    <dgm:pt modelId="{E9F860B4-15CD-42A1-93F3-C5C2C4C49A89}" type="sibTrans" cxnId="{FE4F33E6-81E5-44D9-B6A0-A9B6F874F581}">
      <dgm:prSet/>
      <dgm:spPr>
        <a:xfrm>
          <a:off x="9257587" y="3748559"/>
          <a:ext cx="588305" cy="588305"/>
        </a:xfrm>
        <a:prstGeom prst="downArrow">
          <a:avLst>
            <a:gd name="adj1" fmla="val 55000"/>
            <a:gd name="adj2" fmla="val 45000"/>
          </a:avLst>
        </a:prstGeom>
      </dgm:spPr>
      <dgm:t>
        <a:bodyPr/>
        <a:lstStyle/>
        <a:p>
          <a:endParaRPr lang="es-MX" dirty="0"/>
        </a:p>
      </dgm:t>
    </dgm:pt>
    <dgm:pt modelId="{511B695A-D512-46C8-A031-50DBF8659899}" type="pres">
      <dgm:prSet presAssocID="{CCBA89AA-7E79-4F5C-ADE6-8B796FE4A719}" presName="Name0" presStyleCnt="0">
        <dgm:presLayoutVars>
          <dgm:chPref val="3"/>
          <dgm:dir/>
          <dgm:animLvl val="lvl"/>
          <dgm:resizeHandles/>
        </dgm:presLayoutVars>
      </dgm:prSet>
      <dgm:spPr/>
      <dgm:t>
        <a:bodyPr/>
        <a:lstStyle/>
        <a:p>
          <a:endParaRPr lang="es-ES"/>
        </a:p>
      </dgm:t>
    </dgm:pt>
    <dgm:pt modelId="{B48C5941-C5D1-4DD3-95BD-8177AF5F7AFD}" type="pres">
      <dgm:prSet presAssocID="{F7BA3C3A-9499-4808-AB0B-AF7430AB8137}" presName="horFlow" presStyleCnt="0"/>
      <dgm:spPr/>
    </dgm:pt>
    <dgm:pt modelId="{8438F1E5-ABB7-4DF1-AA77-55C3C55F258F}" type="pres">
      <dgm:prSet presAssocID="{F7BA3C3A-9499-4808-AB0B-AF7430AB8137}" presName="bigChev" presStyleLbl="node1" presStyleIdx="0" presStyleCnt="5"/>
      <dgm:spPr/>
      <dgm:t>
        <a:bodyPr/>
        <a:lstStyle/>
        <a:p>
          <a:endParaRPr lang="es-ES"/>
        </a:p>
      </dgm:t>
    </dgm:pt>
    <dgm:pt modelId="{F9147F52-F964-4950-8C7D-3B3423489076}" type="pres">
      <dgm:prSet presAssocID="{F7BA3C3A-9499-4808-AB0B-AF7430AB8137}" presName="vSp" presStyleCnt="0"/>
      <dgm:spPr/>
    </dgm:pt>
    <dgm:pt modelId="{F0E5DFD9-A3D8-4439-95B6-6FE78C4C195B}" type="pres">
      <dgm:prSet presAssocID="{28BB488E-CAE0-4099-9F26-70151F96139B}" presName="horFlow" presStyleCnt="0"/>
      <dgm:spPr/>
    </dgm:pt>
    <dgm:pt modelId="{C1AA6040-80CB-4282-881A-42F10059E6CC}" type="pres">
      <dgm:prSet presAssocID="{28BB488E-CAE0-4099-9F26-70151F96139B}" presName="bigChev" presStyleLbl="node1" presStyleIdx="1" presStyleCnt="5"/>
      <dgm:spPr/>
      <dgm:t>
        <a:bodyPr/>
        <a:lstStyle/>
        <a:p>
          <a:endParaRPr lang="es-ES"/>
        </a:p>
      </dgm:t>
    </dgm:pt>
    <dgm:pt modelId="{262B90A1-F715-4B1E-A32C-14AEBCBC9CBC}" type="pres">
      <dgm:prSet presAssocID="{28BB488E-CAE0-4099-9F26-70151F96139B}" presName="vSp" presStyleCnt="0"/>
      <dgm:spPr/>
    </dgm:pt>
    <dgm:pt modelId="{19F54400-FA7E-4A14-8B2A-BDF146E369A6}" type="pres">
      <dgm:prSet presAssocID="{66D2CAB6-8B44-47C1-BBF1-3DFDE1CD8231}" presName="horFlow" presStyleCnt="0"/>
      <dgm:spPr/>
    </dgm:pt>
    <dgm:pt modelId="{993EBA89-DC3F-43D8-908D-C89E395D500F}" type="pres">
      <dgm:prSet presAssocID="{66D2CAB6-8B44-47C1-BBF1-3DFDE1CD8231}" presName="bigChev" presStyleLbl="node1" presStyleIdx="2" presStyleCnt="5"/>
      <dgm:spPr/>
      <dgm:t>
        <a:bodyPr/>
        <a:lstStyle/>
        <a:p>
          <a:endParaRPr lang="es-ES"/>
        </a:p>
      </dgm:t>
    </dgm:pt>
    <dgm:pt modelId="{74C59B99-E02C-47C6-A2E6-82756537DC93}" type="pres">
      <dgm:prSet presAssocID="{66D2CAB6-8B44-47C1-BBF1-3DFDE1CD8231}" presName="vSp" presStyleCnt="0"/>
      <dgm:spPr/>
    </dgm:pt>
    <dgm:pt modelId="{660B6DA4-C1F8-440A-8DEE-E1E5FA0F95E4}" type="pres">
      <dgm:prSet presAssocID="{21C3C440-5159-46D7-89E4-2F9B710A9980}" presName="horFlow" presStyleCnt="0"/>
      <dgm:spPr/>
    </dgm:pt>
    <dgm:pt modelId="{A3A7B319-6CC3-4FD4-889F-B94171897FD2}" type="pres">
      <dgm:prSet presAssocID="{21C3C440-5159-46D7-89E4-2F9B710A9980}" presName="bigChev" presStyleLbl="node1" presStyleIdx="3" presStyleCnt="5"/>
      <dgm:spPr/>
      <dgm:t>
        <a:bodyPr/>
        <a:lstStyle/>
        <a:p>
          <a:endParaRPr lang="es-ES"/>
        </a:p>
      </dgm:t>
    </dgm:pt>
    <dgm:pt modelId="{066510FF-4258-4C6D-8B47-01BF4F8F2100}" type="pres">
      <dgm:prSet presAssocID="{21C3C440-5159-46D7-89E4-2F9B710A9980}" presName="vSp" presStyleCnt="0"/>
      <dgm:spPr/>
    </dgm:pt>
    <dgm:pt modelId="{1D8CA095-F986-4D3A-AB36-E4697CC699F1}" type="pres">
      <dgm:prSet presAssocID="{B5F8358C-8FB8-40C7-8531-6FF0D79DD689}" presName="horFlow" presStyleCnt="0"/>
      <dgm:spPr/>
    </dgm:pt>
    <dgm:pt modelId="{5A40C0CE-DA19-481C-898A-EE90B0122849}" type="pres">
      <dgm:prSet presAssocID="{B5F8358C-8FB8-40C7-8531-6FF0D79DD689}" presName="bigChev" presStyleLbl="node1" presStyleIdx="4" presStyleCnt="5"/>
      <dgm:spPr/>
      <dgm:t>
        <a:bodyPr/>
        <a:lstStyle/>
        <a:p>
          <a:endParaRPr lang="es-ES"/>
        </a:p>
      </dgm:t>
    </dgm:pt>
  </dgm:ptLst>
  <dgm:cxnLst>
    <dgm:cxn modelId="{3E18749E-A8A6-4C0C-97CC-DE9321CA9467}" srcId="{CCBA89AA-7E79-4F5C-ADE6-8B796FE4A719}" destId="{66D2CAB6-8B44-47C1-BBF1-3DFDE1CD8231}" srcOrd="2" destOrd="0" parTransId="{BB5F200F-123D-4C2C-9170-D7DB60974576}" sibTransId="{EA1A9A50-E7CE-4A7D-9D8C-67112C9AA4F4}"/>
    <dgm:cxn modelId="{C3BF5B38-E6FC-4482-8869-514173F525CD}" type="presOf" srcId="{28BB488E-CAE0-4099-9F26-70151F96139B}" destId="{C1AA6040-80CB-4282-881A-42F10059E6CC}" srcOrd="0" destOrd="0" presId="urn:microsoft.com/office/officeart/2005/8/layout/lProcess3"/>
    <dgm:cxn modelId="{BC6D8339-571C-4082-BC37-23886F4CEACD}" type="presOf" srcId="{F7BA3C3A-9499-4808-AB0B-AF7430AB8137}" destId="{8438F1E5-ABB7-4DF1-AA77-55C3C55F258F}" srcOrd="0" destOrd="0" presId="urn:microsoft.com/office/officeart/2005/8/layout/lProcess3"/>
    <dgm:cxn modelId="{F3A5EE3F-F960-4836-8A61-D379FF02DAE1}" type="presOf" srcId="{21C3C440-5159-46D7-89E4-2F9B710A9980}" destId="{A3A7B319-6CC3-4FD4-889F-B94171897FD2}" srcOrd="0" destOrd="0" presId="urn:microsoft.com/office/officeart/2005/8/layout/lProcess3"/>
    <dgm:cxn modelId="{B03C90DD-A11C-4F22-BD5A-2973A5914F1E}" type="presOf" srcId="{66D2CAB6-8B44-47C1-BBF1-3DFDE1CD8231}" destId="{993EBA89-DC3F-43D8-908D-C89E395D500F}" srcOrd="0" destOrd="0" presId="urn:microsoft.com/office/officeart/2005/8/layout/lProcess3"/>
    <dgm:cxn modelId="{D32A7B53-100F-461B-987A-E277317D29D3}" type="presOf" srcId="{CCBA89AA-7E79-4F5C-ADE6-8B796FE4A719}" destId="{511B695A-D512-46C8-A031-50DBF8659899}" srcOrd="0" destOrd="0" presId="urn:microsoft.com/office/officeart/2005/8/layout/lProcess3"/>
    <dgm:cxn modelId="{4EAD5AB3-E24B-467A-AED0-CC20F591E0B6}" srcId="{CCBA89AA-7E79-4F5C-ADE6-8B796FE4A719}" destId="{F7BA3C3A-9499-4808-AB0B-AF7430AB8137}" srcOrd="0" destOrd="0" parTransId="{7888F194-7594-4295-894D-C65D4720CB1E}" sibTransId="{C5D21E8E-1A8F-410E-A6F7-90F6459DF142}"/>
    <dgm:cxn modelId="{FE4F33E6-81E5-44D9-B6A0-A9B6F874F581}" srcId="{CCBA89AA-7E79-4F5C-ADE6-8B796FE4A719}" destId="{21C3C440-5159-46D7-89E4-2F9B710A9980}" srcOrd="3" destOrd="0" parTransId="{D3948B60-A789-47C9-9F95-4CEDC4466E0E}" sibTransId="{E9F860B4-15CD-42A1-93F3-C5C2C4C49A89}"/>
    <dgm:cxn modelId="{6E03696D-B6EF-4302-82C6-D344472F3F0B}" srcId="{CCBA89AA-7E79-4F5C-ADE6-8B796FE4A719}" destId="{28BB488E-CAE0-4099-9F26-70151F96139B}" srcOrd="1" destOrd="0" parTransId="{E05382D4-2D80-41B0-AFF5-76864F635D21}" sibTransId="{8C8973D2-8DBF-4CAB-B2BF-7EEBBB460CED}"/>
    <dgm:cxn modelId="{BED72E55-6D87-4E94-961E-86E79A31B4D6}" type="presOf" srcId="{B5F8358C-8FB8-40C7-8531-6FF0D79DD689}" destId="{5A40C0CE-DA19-481C-898A-EE90B0122849}" srcOrd="0" destOrd="0" presId="urn:microsoft.com/office/officeart/2005/8/layout/lProcess3"/>
    <dgm:cxn modelId="{5A27D021-9AF8-477E-875D-AA82A220A377}" srcId="{CCBA89AA-7E79-4F5C-ADE6-8B796FE4A719}" destId="{B5F8358C-8FB8-40C7-8531-6FF0D79DD689}" srcOrd="4" destOrd="0" parTransId="{562D08E2-5FB4-4FAB-8CC5-FB48D8E087FA}" sibTransId="{8AF75314-23B6-4D1A-BCCD-4BCC56180ABC}"/>
    <dgm:cxn modelId="{E3AD10C1-CA7F-498D-AB14-AA774AD938F7}" type="presParOf" srcId="{511B695A-D512-46C8-A031-50DBF8659899}" destId="{B48C5941-C5D1-4DD3-95BD-8177AF5F7AFD}" srcOrd="0" destOrd="0" presId="urn:microsoft.com/office/officeart/2005/8/layout/lProcess3"/>
    <dgm:cxn modelId="{15D0305F-1687-4887-999A-6B01BCA7E129}" type="presParOf" srcId="{B48C5941-C5D1-4DD3-95BD-8177AF5F7AFD}" destId="{8438F1E5-ABB7-4DF1-AA77-55C3C55F258F}" srcOrd="0" destOrd="0" presId="urn:microsoft.com/office/officeart/2005/8/layout/lProcess3"/>
    <dgm:cxn modelId="{E39448CB-1304-4A64-B867-6615C2FAF3E6}" type="presParOf" srcId="{511B695A-D512-46C8-A031-50DBF8659899}" destId="{F9147F52-F964-4950-8C7D-3B3423489076}" srcOrd="1" destOrd="0" presId="urn:microsoft.com/office/officeart/2005/8/layout/lProcess3"/>
    <dgm:cxn modelId="{E3973945-D677-4BE1-A5FE-0D21E265D3A9}" type="presParOf" srcId="{511B695A-D512-46C8-A031-50DBF8659899}" destId="{F0E5DFD9-A3D8-4439-95B6-6FE78C4C195B}" srcOrd="2" destOrd="0" presId="urn:microsoft.com/office/officeart/2005/8/layout/lProcess3"/>
    <dgm:cxn modelId="{E5298186-AA44-4914-B28E-6E051E16007C}" type="presParOf" srcId="{F0E5DFD9-A3D8-4439-95B6-6FE78C4C195B}" destId="{C1AA6040-80CB-4282-881A-42F10059E6CC}" srcOrd="0" destOrd="0" presId="urn:microsoft.com/office/officeart/2005/8/layout/lProcess3"/>
    <dgm:cxn modelId="{AE98BE6E-D22D-4EC7-A7D0-5B366498680B}" type="presParOf" srcId="{511B695A-D512-46C8-A031-50DBF8659899}" destId="{262B90A1-F715-4B1E-A32C-14AEBCBC9CBC}" srcOrd="3" destOrd="0" presId="urn:microsoft.com/office/officeart/2005/8/layout/lProcess3"/>
    <dgm:cxn modelId="{DB9E6A5C-2CA5-4FB5-9EEB-BC6F53F77AE7}" type="presParOf" srcId="{511B695A-D512-46C8-A031-50DBF8659899}" destId="{19F54400-FA7E-4A14-8B2A-BDF146E369A6}" srcOrd="4" destOrd="0" presId="urn:microsoft.com/office/officeart/2005/8/layout/lProcess3"/>
    <dgm:cxn modelId="{62EB93C0-8B25-4DFF-89DC-10B23A491EDC}" type="presParOf" srcId="{19F54400-FA7E-4A14-8B2A-BDF146E369A6}" destId="{993EBA89-DC3F-43D8-908D-C89E395D500F}" srcOrd="0" destOrd="0" presId="urn:microsoft.com/office/officeart/2005/8/layout/lProcess3"/>
    <dgm:cxn modelId="{48D306BD-77D2-4ACE-A39D-1C2BF2DDA8CD}" type="presParOf" srcId="{511B695A-D512-46C8-A031-50DBF8659899}" destId="{74C59B99-E02C-47C6-A2E6-82756537DC93}" srcOrd="5" destOrd="0" presId="urn:microsoft.com/office/officeart/2005/8/layout/lProcess3"/>
    <dgm:cxn modelId="{F4A4D7C6-B819-4A82-AC3A-9483D46CA2CF}" type="presParOf" srcId="{511B695A-D512-46C8-A031-50DBF8659899}" destId="{660B6DA4-C1F8-440A-8DEE-E1E5FA0F95E4}" srcOrd="6" destOrd="0" presId="urn:microsoft.com/office/officeart/2005/8/layout/lProcess3"/>
    <dgm:cxn modelId="{A84533B4-E9CD-47CC-AEEA-DC61A303F1FE}" type="presParOf" srcId="{660B6DA4-C1F8-440A-8DEE-E1E5FA0F95E4}" destId="{A3A7B319-6CC3-4FD4-889F-B94171897FD2}" srcOrd="0" destOrd="0" presId="urn:microsoft.com/office/officeart/2005/8/layout/lProcess3"/>
    <dgm:cxn modelId="{F89743E0-1484-4C46-9A15-0952B05F299C}" type="presParOf" srcId="{511B695A-D512-46C8-A031-50DBF8659899}" destId="{066510FF-4258-4C6D-8B47-01BF4F8F2100}" srcOrd="7" destOrd="0" presId="urn:microsoft.com/office/officeart/2005/8/layout/lProcess3"/>
    <dgm:cxn modelId="{85660F89-1563-452F-9FCA-BF28E9031C3E}" type="presParOf" srcId="{511B695A-D512-46C8-A031-50DBF8659899}" destId="{1D8CA095-F986-4D3A-AB36-E4697CC699F1}" srcOrd="8" destOrd="0" presId="urn:microsoft.com/office/officeart/2005/8/layout/lProcess3"/>
    <dgm:cxn modelId="{9A5C40D0-889E-4F99-A7B1-3E2DD39A6002}" type="presParOf" srcId="{1D8CA095-F986-4D3A-AB36-E4697CC699F1}" destId="{5A40C0CE-DA19-481C-898A-EE90B0122849}"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AD6FE3B-E5D3-45DD-B0B3-56E2AA7632FC}"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s-ES"/>
        </a:p>
      </dgm:t>
    </dgm:pt>
    <dgm:pt modelId="{5803760A-B05F-4696-AE1D-D409F985AE1D}">
      <dgm:prSet/>
      <dgm:spPr>
        <a:xfrm>
          <a:off x="1255790" y="5107"/>
          <a:ext cx="4935876" cy="1188641"/>
        </a:xfrm>
        <a:prstGeom prst="rect">
          <a:avLst/>
        </a:prstGeom>
        <a:noFill/>
        <a:ln>
          <a:noFill/>
        </a:ln>
        <a:effectLst/>
      </dgm:spPr>
      <dgm:t>
        <a:bodyPr/>
        <a:lstStyle/>
        <a:p>
          <a:pPr>
            <a:lnSpc>
              <a:spcPct val="100000"/>
            </a:lnSpc>
          </a:pPr>
          <a:r>
            <a:rPr lang="es-MX">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1.	Mayor certeza financiera sobre el logro de los ingresos (Ingresos locales y federales).</a:t>
          </a:r>
          <a:endParaRPr lang="es-ES">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86C1519-985D-4F5C-9877-4ACA32898DC7}" type="parTrans" cxnId="{36C50AB5-D4A9-4ED6-A927-9F289E0BAF12}">
      <dgm:prSet/>
      <dgm:spPr/>
      <dgm:t>
        <a:bodyPr/>
        <a:lstStyle/>
        <a:p>
          <a:endParaRPr lang="es-ES" sz="2000">
            <a:latin typeface="Arial" panose="020B0604020202020204" pitchFamily="34" charset="0"/>
            <a:cs typeface="Arial" panose="020B0604020202020204" pitchFamily="34" charset="0"/>
          </a:endParaRPr>
        </a:p>
      </dgm:t>
    </dgm:pt>
    <dgm:pt modelId="{29439C5F-0659-4D98-AD6C-ACA90CDB42B4}" type="sibTrans" cxnId="{36C50AB5-D4A9-4ED6-A927-9F289E0BAF12}">
      <dgm:prSet/>
      <dgm:spPr/>
      <dgm:t>
        <a:bodyPr/>
        <a:lstStyle/>
        <a:p>
          <a:endParaRPr lang="es-ES">
            <a:latin typeface="Arial" panose="020B0604020202020204" pitchFamily="34" charset="0"/>
            <a:cs typeface="Arial" panose="020B0604020202020204" pitchFamily="34" charset="0"/>
          </a:endParaRPr>
        </a:p>
      </dgm:t>
    </dgm:pt>
    <dgm:pt modelId="{BFDA9A46-54CD-4024-95C0-7767A808EE9A}">
      <dgm:prSet/>
      <dgm:spPr>
        <a:xfrm>
          <a:off x="1255790" y="1490909"/>
          <a:ext cx="4935876" cy="1188641"/>
        </a:xfrm>
        <a:prstGeom prst="rect">
          <a:avLst/>
        </a:prstGeom>
        <a:noFill/>
        <a:ln>
          <a:noFill/>
        </a:ln>
        <a:effectLst/>
      </dgm:spPr>
      <dgm:t>
        <a:bodyPr/>
        <a:lstStyle/>
        <a:p>
          <a:pPr>
            <a:lnSpc>
              <a:spcPct val="100000"/>
            </a:lnSpc>
          </a:pPr>
          <a:r>
            <a:rPr lang="es-MX">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2.	Mayor certeza financiera sobre las metas presupuestales de los egresos. </a:t>
          </a:r>
          <a:r>
            <a:rPr lang="es-ES">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Disminuyendo los gastos del ente al sellar la fuga de recursos y al lograr la continuidad eficiente de las operaciones, apoyados en elementos tecnológicos</a:t>
          </a:r>
          <a:endParaRPr lang="es-MX">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EC0D321-2BF7-4049-AD01-F124BF39AD0B}" type="parTrans" cxnId="{B315C4D4-9E95-4432-AEFE-9540044B03FC}">
      <dgm:prSet/>
      <dgm:spPr/>
      <dgm:t>
        <a:bodyPr/>
        <a:lstStyle/>
        <a:p>
          <a:endParaRPr lang="es-ES" sz="2000">
            <a:latin typeface="Arial" panose="020B0604020202020204" pitchFamily="34" charset="0"/>
            <a:cs typeface="Arial" panose="020B0604020202020204" pitchFamily="34" charset="0"/>
          </a:endParaRPr>
        </a:p>
      </dgm:t>
    </dgm:pt>
    <dgm:pt modelId="{79B66562-7D73-4ADA-A425-90D5466E100A}" type="sibTrans" cxnId="{B315C4D4-9E95-4432-AEFE-9540044B03FC}">
      <dgm:prSet/>
      <dgm:spPr/>
      <dgm:t>
        <a:bodyPr/>
        <a:lstStyle/>
        <a:p>
          <a:endParaRPr lang="es-ES">
            <a:latin typeface="Arial" panose="020B0604020202020204" pitchFamily="34" charset="0"/>
            <a:cs typeface="Arial" panose="020B0604020202020204" pitchFamily="34" charset="0"/>
          </a:endParaRPr>
        </a:p>
      </dgm:t>
    </dgm:pt>
    <dgm:pt modelId="{2DDE5261-C82C-4A8C-8808-DE84A85B7532}">
      <dgm:prSet/>
      <dgm:spPr>
        <a:xfrm>
          <a:off x="1255790" y="2976711"/>
          <a:ext cx="4935876" cy="1188641"/>
        </a:xfrm>
        <a:prstGeom prst="rect">
          <a:avLst/>
        </a:prstGeom>
        <a:noFill/>
        <a:ln>
          <a:noFill/>
        </a:ln>
        <a:effectLst/>
      </dgm:spPr>
      <dgm:t>
        <a:bodyPr/>
        <a:lstStyle/>
        <a:p>
          <a:pPr>
            <a:lnSpc>
              <a:spcPct val="100000"/>
            </a:lnSpc>
          </a:pPr>
          <a:r>
            <a:rPr lang="es-ES">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3.	Mejora de los objetivos e indicadores de desempeño.</a:t>
          </a:r>
        </a:p>
      </dgm:t>
    </dgm:pt>
    <dgm:pt modelId="{E8ACE228-A58A-452F-A97F-37B16B9ACB0D}" type="parTrans" cxnId="{241A32B8-87BA-4A2D-946C-6495933DC8E7}">
      <dgm:prSet/>
      <dgm:spPr/>
      <dgm:t>
        <a:bodyPr/>
        <a:lstStyle/>
        <a:p>
          <a:endParaRPr lang="es-ES" sz="2000">
            <a:latin typeface="Arial" panose="020B0604020202020204" pitchFamily="34" charset="0"/>
            <a:cs typeface="Arial" panose="020B0604020202020204" pitchFamily="34" charset="0"/>
          </a:endParaRPr>
        </a:p>
      </dgm:t>
    </dgm:pt>
    <dgm:pt modelId="{C2800327-F65A-45A2-AADD-359FA46EFA7A}" type="sibTrans" cxnId="{241A32B8-87BA-4A2D-946C-6495933DC8E7}">
      <dgm:prSet/>
      <dgm:spPr/>
      <dgm:t>
        <a:bodyPr/>
        <a:lstStyle/>
        <a:p>
          <a:endParaRPr lang="es-ES">
            <a:latin typeface="Arial" panose="020B0604020202020204" pitchFamily="34" charset="0"/>
            <a:cs typeface="Arial" panose="020B0604020202020204" pitchFamily="34" charset="0"/>
          </a:endParaRPr>
        </a:p>
      </dgm:t>
    </dgm:pt>
    <dgm:pt modelId="{76D53DE7-B5A1-47FE-B86F-F313490F52E2}">
      <dgm:prSet/>
      <dgm:spPr>
        <a:xfrm>
          <a:off x="1255790" y="4462514"/>
          <a:ext cx="4935876" cy="1188641"/>
        </a:xfrm>
        <a:prstGeom prst="rect">
          <a:avLst/>
        </a:prstGeom>
        <a:noFill/>
        <a:ln>
          <a:noFill/>
        </a:ln>
        <a:effectLst/>
      </dgm:spPr>
      <dgm:t>
        <a:bodyPr/>
        <a:lstStyle/>
        <a:p>
          <a:pPr>
            <a:lnSpc>
              <a:spcPct val="100000"/>
            </a:lnSpc>
          </a:pPr>
          <a:r>
            <a:rPr lang="es-MX">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4.	Congruencia y alineación con planes de desarrollo y los programas que deriven de los mismos.</a:t>
          </a:r>
          <a:endParaRPr lang="es-ES">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976DBAB-D3E7-4195-BEA4-B7408B94CA83}" type="parTrans" cxnId="{ADD823F5-979F-4C2C-B03F-6AA0C3D68A58}">
      <dgm:prSet/>
      <dgm:spPr/>
      <dgm:t>
        <a:bodyPr/>
        <a:lstStyle/>
        <a:p>
          <a:endParaRPr lang="es-ES" sz="2000">
            <a:latin typeface="Arial" panose="020B0604020202020204" pitchFamily="34" charset="0"/>
            <a:cs typeface="Arial" panose="020B0604020202020204" pitchFamily="34" charset="0"/>
          </a:endParaRPr>
        </a:p>
      </dgm:t>
    </dgm:pt>
    <dgm:pt modelId="{A9196F19-C510-4A44-BD57-4C6FC0C6B293}" type="sibTrans" cxnId="{ADD823F5-979F-4C2C-B03F-6AA0C3D68A58}">
      <dgm:prSet/>
      <dgm:spPr/>
      <dgm:t>
        <a:bodyPr/>
        <a:lstStyle/>
        <a:p>
          <a:endParaRPr lang="es-ES">
            <a:latin typeface="Arial" panose="020B0604020202020204" pitchFamily="34" charset="0"/>
            <a:cs typeface="Arial" panose="020B0604020202020204" pitchFamily="34" charset="0"/>
          </a:endParaRPr>
        </a:p>
      </dgm:t>
    </dgm:pt>
    <dgm:pt modelId="{7C4C2778-88DA-4244-9B2F-9D4BE3319D24}" type="pres">
      <dgm:prSet presAssocID="{CAD6FE3B-E5D3-45DD-B0B3-56E2AA7632FC}" presName="root" presStyleCnt="0">
        <dgm:presLayoutVars>
          <dgm:dir/>
          <dgm:resizeHandles val="exact"/>
        </dgm:presLayoutVars>
      </dgm:prSet>
      <dgm:spPr/>
      <dgm:t>
        <a:bodyPr/>
        <a:lstStyle/>
        <a:p>
          <a:endParaRPr lang="es-ES"/>
        </a:p>
      </dgm:t>
    </dgm:pt>
    <dgm:pt modelId="{66AFDF13-6570-444A-80AC-4DDD556386F0}" type="pres">
      <dgm:prSet presAssocID="{5803760A-B05F-4696-AE1D-D409F985AE1D}" presName="compNode" presStyleCnt="0"/>
      <dgm:spPr/>
    </dgm:pt>
    <dgm:pt modelId="{598D9F1D-8CD2-420A-BF8E-F3CDC690288B}" type="pres">
      <dgm:prSet presAssocID="{5803760A-B05F-4696-AE1D-D409F985AE1D}" presName="bgRect" presStyleLbl="bgShp" presStyleIdx="0" presStyleCnt="4"/>
      <dgm:spPr>
        <a:xfrm>
          <a:off x="0" y="5107"/>
          <a:ext cx="6248400" cy="1086758"/>
        </a:xfrm>
        <a:prstGeom prst="roundRect">
          <a:avLst>
            <a:gd name="adj" fmla="val 10000"/>
          </a:avLst>
        </a:prstGeom>
        <a:solidFill>
          <a:srgbClr val="A5C249">
            <a:tint val="40000"/>
            <a:hueOff val="0"/>
            <a:satOff val="0"/>
            <a:lumOff val="0"/>
            <a:alphaOff val="0"/>
          </a:srgbClr>
        </a:solidFill>
        <a:ln>
          <a:noFill/>
        </a:ln>
        <a:effectLst/>
      </dgm:spPr>
      <dgm:t>
        <a:bodyPr/>
        <a:lstStyle/>
        <a:p>
          <a:endParaRPr lang="es-ES"/>
        </a:p>
      </dgm:t>
    </dgm:pt>
    <dgm:pt modelId="{D0BE6788-8CEC-4497-AC78-7EF6DB81A8D7}" type="pres">
      <dgm:prSet presAssocID="{5803760A-B05F-4696-AE1D-D409F985AE1D}" presName="iconRect" presStyleLbl="node1" presStyleIdx="0" presStyleCnt="4"/>
      <dgm:spPr>
        <a:xfrm>
          <a:off x="328744" y="249627"/>
          <a:ext cx="598301" cy="59771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S"/>
        </a:p>
      </dgm:t>
      <dgm:extLst>
        <a:ext uri="{E40237B7-FDA0-4F09-8148-C483321AD2D9}">
          <dgm14:cNvPr xmlns:dgm14="http://schemas.microsoft.com/office/drawing/2010/diagram" id="0" name="" descr="Dinero"/>
        </a:ext>
      </dgm:extLst>
    </dgm:pt>
    <dgm:pt modelId="{80C982F7-23A0-41BB-979D-FF9C1966A544}" type="pres">
      <dgm:prSet presAssocID="{5803760A-B05F-4696-AE1D-D409F985AE1D}" presName="spaceRect" presStyleCnt="0"/>
      <dgm:spPr/>
    </dgm:pt>
    <dgm:pt modelId="{07DBAB66-66B3-4070-A1C4-97B0F36E2ADF}" type="pres">
      <dgm:prSet presAssocID="{5803760A-B05F-4696-AE1D-D409F985AE1D}" presName="parTx" presStyleLbl="revTx" presStyleIdx="0" presStyleCnt="4">
        <dgm:presLayoutVars>
          <dgm:chMax val="0"/>
          <dgm:chPref val="0"/>
        </dgm:presLayoutVars>
      </dgm:prSet>
      <dgm:spPr/>
      <dgm:t>
        <a:bodyPr/>
        <a:lstStyle/>
        <a:p>
          <a:endParaRPr lang="es-ES"/>
        </a:p>
      </dgm:t>
    </dgm:pt>
    <dgm:pt modelId="{8FDBFC21-07B4-45FE-95E1-8ADE5D7D1C7C}" type="pres">
      <dgm:prSet presAssocID="{29439C5F-0659-4D98-AD6C-ACA90CDB42B4}" presName="sibTrans" presStyleCnt="0"/>
      <dgm:spPr/>
    </dgm:pt>
    <dgm:pt modelId="{49BD1AE6-6EB6-4055-BBC0-3C4FDC350941}" type="pres">
      <dgm:prSet presAssocID="{BFDA9A46-54CD-4024-95C0-7767A808EE9A}" presName="compNode" presStyleCnt="0"/>
      <dgm:spPr/>
    </dgm:pt>
    <dgm:pt modelId="{651A900F-0C0A-47C3-B5DF-8FA4F21588E0}" type="pres">
      <dgm:prSet presAssocID="{BFDA9A46-54CD-4024-95C0-7767A808EE9A}" presName="bgRect" presStyleLbl="bgShp" presStyleIdx="1" presStyleCnt="4"/>
      <dgm:spPr>
        <a:xfrm>
          <a:off x="0" y="1490909"/>
          <a:ext cx="6248400" cy="1086758"/>
        </a:xfrm>
        <a:prstGeom prst="roundRect">
          <a:avLst>
            <a:gd name="adj" fmla="val 10000"/>
          </a:avLst>
        </a:prstGeom>
        <a:solidFill>
          <a:srgbClr val="A5C249">
            <a:tint val="40000"/>
            <a:hueOff val="0"/>
            <a:satOff val="0"/>
            <a:lumOff val="0"/>
            <a:alphaOff val="0"/>
          </a:srgbClr>
        </a:solidFill>
        <a:ln>
          <a:noFill/>
        </a:ln>
        <a:effectLst/>
      </dgm:spPr>
      <dgm:t>
        <a:bodyPr/>
        <a:lstStyle/>
        <a:p>
          <a:endParaRPr lang="es-ES"/>
        </a:p>
      </dgm:t>
    </dgm:pt>
    <dgm:pt modelId="{D9CC0B56-C8EA-4379-8008-93EB3954C9F2}" type="pres">
      <dgm:prSet presAssocID="{BFDA9A46-54CD-4024-95C0-7767A808EE9A}" presName="iconRect" presStyleLbl="node1" presStyleIdx="1" presStyleCnt="4"/>
      <dgm:spPr>
        <a:xfrm>
          <a:off x="328744" y="1735430"/>
          <a:ext cx="598301" cy="59771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S"/>
        </a:p>
      </dgm:t>
      <dgm:extLst>
        <a:ext uri="{E40237B7-FDA0-4F09-8148-C483321AD2D9}">
          <dgm14:cNvPr xmlns:dgm14="http://schemas.microsoft.com/office/drawing/2010/diagram" id="0" name="" descr="Upward trend"/>
        </a:ext>
      </dgm:extLst>
    </dgm:pt>
    <dgm:pt modelId="{0A17B155-05BF-4EE0-9A85-312BB3E2909B}" type="pres">
      <dgm:prSet presAssocID="{BFDA9A46-54CD-4024-95C0-7767A808EE9A}" presName="spaceRect" presStyleCnt="0"/>
      <dgm:spPr/>
    </dgm:pt>
    <dgm:pt modelId="{1F8D2EEE-1CFE-41A0-8B62-BB0FC90A3272}" type="pres">
      <dgm:prSet presAssocID="{BFDA9A46-54CD-4024-95C0-7767A808EE9A}" presName="parTx" presStyleLbl="revTx" presStyleIdx="1" presStyleCnt="4">
        <dgm:presLayoutVars>
          <dgm:chMax val="0"/>
          <dgm:chPref val="0"/>
        </dgm:presLayoutVars>
      </dgm:prSet>
      <dgm:spPr/>
      <dgm:t>
        <a:bodyPr/>
        <a:lstStyle/>
        <a:p>
          <a:endParaRPr lang="es-ES"/>
        </a:p>
      </dgm:t>
    </dgm:pt>
    <dgm:pt modelId="{9F99D0ED-587D-496B-BD79-96F4C8AE898F}" type="pres">
      <dgm:prSet presAssocID="{79B66562-7D73-4ADA-A425-90D5466E100A}" presName="sibTrans" presStyleCnt="0"/>
      <dgm:spPr/>
    </dgm:pt>
    <dgm:pt modelId="{D1E76658-144D-4F30-AB24-E4F201A8C8BE}" type="pres">
      <dgm:prSet presAssocID="{2DDE5261-C82C-4A8C-8808-DE84A85B7532}" presName="compNode" presStyleCnt="0"/>
      <dgm:spPr/>
    </dgm:pt>
    <dgm:pt modelId="{F6EC7360-65D8-4A9B-8239-F211E580AF1D}" type="pres">
      <dgm:prSet presAssocID="{2DDE5261-C82C-4A8C-8808-DE84A85B7532}" presName="bgRect" presStyleLbl="bgShp" presStyleIdx="2" presStyleCnt="4"/>
      <dgm:spPr>
        <a:xfrm>
          <a:off x="0" y="2976711"/>
          <a:ext cx="6248400" cy="1086758"/>
        </a:xfrm>
        <a:prstGeom prst="roundRect">
          <a:avLst>
            <a:gd name="adj" fmla="val 10000"/>
          </a:avLst>
        </a:prstGeom>
        <a:solidFill>
          <a:srgbClr val="A5C249">
            <a:tint val="40000"/>
            <a:hueOff val="0"/>
            <a:satOff val="0"/>
            <a:lumOff val="0"/>
            <a:alphaOff val="0"/>
          </a:srgbClr>
        </a:solidFill>
        <a:ln>
          <a:noFill/>
        </a:ln>
        <a:effectLst/>
      </dgm:spPr>
      <dgm:t>
        <a:bodyPr/>
        <a:lstStyle/>
        <a:p>
          <a:endParaRPr lang="es-ES"/>
        </a:p>
      </dgm:t>
    </dgm:pt>
    <dgm:pt modelId="{01CDAC35-5CD5-405D-A8F7-612ABBF654C2}" type="pres">
      <dgm:prSet presAssocID="{2DDE5261-C82C-4A8C-8808-DE84A85B7532}" presName="iconRect" presStyleLbl="node1" presStyleIdx="2" presStyleCnt="4"/>
      <dgm:spPr>
        <a:xfrm>
          <a:off x="328744" y="3221232"/>
          <a:ext cx="598301" cy="59771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S"/>
        </a:p>
      </dgm:t>
      <dgm:extLst>
        <a:ext uri="{E40237B7-FDA0-4F09-8148-C483321AD2D9}">
          <dgm14:cNvPr xmlns:dgm14="http://schemas.microsoft.com/office/drawing/2010/diagram" id="0" name="" descr="Diana"/>
        </a:ext>
      </dgm:extLst>
    </dgm:pt>
    <dgm:pt modelId="{546482F7-FAAB-4998-B258-DE1A5B1CC77E}" type="pres">
      <dgm:prSet presAssocID="{2DDE5261-C82C-4A8C-8808-DE84A85B7532}" presName="spaceRect" presStyleCnt="0"/>
      <dgm:spPr/>
    </dgm:pt>
    <dgm:pt modelId="{D21E1C6E-B47C-48E8-BF3C-39104BEAD5E4}" type="pres">
      <dgm:prSet presAssocID="{2DDE5261-C82C-4A8C-8808-DE84A85B7532}" presName="parTx" presStyleLbl="revTx" presStyleIdx="2" presStyleCnt="4">
        <dgm:presLayoutVars>
          <dgm:chMax val="0"/>
          <dgm:chPref val="0"/>
        </dgm:presLayoutVars>
      </dgm:prSet>
      <dgm:spPr/>
      <dgm:t>
        <a:bodyPr/>
        <a:lstStyle/>
        <a:p>
          <a:endParaRPr lang="es-ES"/>
        </a:p>
      </dgm:t>
    </dgm:pt>
    <dgm:pt modelId="{BD81C1B8-6961-42E1-B27B-1AA7A6A40A51}" type="pres">
      <dgm:prSet presAssocID="{C2800327-F65A-45A2-AADD-359FA46EFA7A}" presName="sibTrans" presStyleCnt="0"/>
      <dgm:spPr/>
    </dgm:pt>
    <dgm:pt modelId="{C2A29298-8DA4-48DB-BA86-E7F35CD81AC3}" type="pres">
      <dgm:prSet presAssocID="{76D53DE7-B5A1-47FE-B86F-F313490F52E2}" presName="compNode" presStyleCnt="0"/>
      <dgm:spPr/>
    </dgm:pt>
    <dgm:pt modelId="{99CA033F-8AC2-44BD-ADB9-099BA664D3DB}" type="pres">
      <dgm:prSet presAssocID="{76D53DE7-B5A1-47FE-B86F-F313490F52E2}" presName="bgRect" presStyleLbl="bgShp" presStyleIdx="3" presStyleCnt="4"/>
      <dgm:spPr>
        <a:xfrm>
          <a:off x="0" y="4462514"/>
          <a:ext cx="6248400" cy="1086758"/>
        </a:xfrm>
        <a:prstGeom prst="roundRect">
          <a:avLst>
            <a:gd name="adj" fmla="val 10000"/>
          </a:avLst>
        </a:prstGeom>
        <a:solidFill>
          <a:srgbClr val="A5C249">
            <a:tint val="40000"/>
            <a:hueOff val="0"/>
            <a:satOff val="0"/>
            <a:lumOff val="0"/>
            <a:alphaOff val="0"/>
          </a:srgbClr>
        </a:solidFill>
        <a:ln>
          <a:noFill/>
        </a:ln>
        <a:effectLst/>
      </dgm:spPr>
      <dgm:t>
        <a:bodyPr/>
        <a:lstStyle/>
        <a:p>
          <a:endParaRPr lang="es-ES"/>
        </a:p>
      </dgm:t>
    </dgm:pt>
    <dgm:pt modelId="{D610D1EE-CCAB-4872-AA7C-70F65ED1AB25}" type="pres">
      <dgm:prSet presAssocID="{76D53DE7-B5A1-47FE-B86F-F313490F52E2}" presName="iconRect" presStyleLbl="node1" presStyleIdx="3" presStyleCnt="4"/>
      <dgm:spPr>
        <a:xfrm>
          <a:off x="328744" y="4707034"/>
          <a:ext cx="598301" cy="59771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S"/>
        </a:p>
      </dgm:t>
      <dgm:extLst>
        <a:ext uri="{E40237B7-FDA0-4F09-8148-C483321AD2D9}">
          <dgm14:cNvPr xmlns:dgm14="http://schemas.microsoft.com/office/drawing/2010/diagram" id="0" name="" descr="Business Growth"/>
        </a:ext>
      </dgm:extLst>
    </dgm:pt>
    <dgm:pt modelId="{35D47250-704E-47B0-85DA-06742430117C}" type="pres">
      <dgm:prSet presAssocID="{76D53DE7-B5A1-47FE-B86F-F313490F52E2}" presName="spaceRect" presStyleCnt="0"/>
      <dgm:spPr/>
    </dgm:pt>
    <dgm:pt modelId="{824D20EC-FEF6-47FA-9872-5F1763016B2F}" type="pres">
      <dgm:prSet presAssocID="{76D53DE7-B5A1-47FE-B86F-F313490F52E2}" presName="parTx" presStyleLbl="revTx" presStyleIdx="3" presStyleCnt="4">
        <dgm:presLayoutVars>
          <dgm:chMax val="0"/>
          <dgm:chPref val="0"/>
        </dgm:presLayoutVars>
      </dgm:prSet>
      <dgm:spPr/>
      <dgm:t>
        <a:bodyPr/>
        <a:lstStyle/>
        <a:p>
          <a:endParaRPr lang="es-ES"/>
        </a:p>
      </dgm:t>
    </dgm:pt>
  </dgm:ptLst>
  <dgm:cxnLst>
    <dgm:cxn modelId="{36C50AB5-D4A9-4ED6-A927-9F289E0BAF12}" srcId="{CAD6FE3B-E5D3-45DD-B0B3-56E2AA7632FC}" destId="{5803760A-B05F-4696-AE1D-D409F985AE1D}" srcOrd="0" destOrd="0" parTransId="{586C1519-985D-4F5C-9877-4ACA32898DC7}" sibTransId="{29439C5F-0659-4D98-AD6C-ACA90CDB42B4}"/>
    <dgm:cxn modelId="{4332D4FD-8B53-44A8-BEC2-606D15E38BA4}" type="presOf" srcId="{76D53DE7-B5A1-47FE-B86F-F313490F52E2}" destId="{824D20EC-FEF6-47FA-9872-5F1763016B2F}" srcOrd="0" destOrd="0" presId="urn:microsoft.com/office/officeart/2018/2/layout/IconVerticalSolidList"/>
    <dgm:cxn modelId="{E290524A-62D6-4106-9D14-6237ECC6EB8A}" type="presOf" srcId="{2DDE5261-C82C-4A8C-8808-DE84A85B7532}" destId="{D21E1C6E-B47C-48E8-BF3C-39104BEAD5E4}" srcOrd="0" destOrd="0" presId="urn:microsoft.com/office/officeart/2018/2/layout/IconVerticalSolidList"/>
    <dgm:cxn modelId="{DA75C609-6CE0-4325-9992-06109B12E053}" type="presOf" srcId="{BFDA9A46-54CD-4024-95C0-7767A808EE9A}" destId="{1F8D2EEE-1CFE-41A0-8B62-BB0FC90A3272}" srcOrd="0" destOrd="0" presId="urn:microsoft.com/office/officeart/2018/2/layout/IconVerticalSolidList"/>
    <dgm:cxn modelId="{B315C4D4-9E95-4432-AEFE-9540044B03FC}" srcId="{CAD6FE3B-E5D3-45DD-B0B3-56E2AA7632FC}" destId="{BFDA9A46-54CD-4024-95C0-7767A808EE9A}" srcOrd="1" destOrd="0" parTransId="{5EC0D321-2BF7-4049-AD01-F124BF39AD0B}" sibTransId="{79B66562-7D73-4ADA-A425-90D5466E100A}"/>
    <dgm:cxn modelId="{241A32B8-87BA-4A2D-946C-6495933DC8E7}" srcId="{CAD6FE3B-E5D3-45DD-B0B3-56E2AA7632FC}" destId="{2DDE5261-C82C-4A8C-8808-DE84A85B7532}" srcOrd="2" destOrd="0" parTransId="{E8ACE228-A58A-452F-A97F-37B16B9ACB0D}" sibTransId="{C2800327-F65A-45A2-AADD-359FA46EFA7A}"/>
    <dgm:cxn modelId="{3039C064-7B8B-40BD-89F1-FBEE1083744A}" type="presOf" srcId="{CAD6FE3B-E5D3-45DD-B0B3-56E2AA7632FC}" destId="{7C4C2778-88DA-4244-9B2F-9D4BE3319D24}" srcOrd="0" destOrd="0" presId="urn:microsoft.com/office/officeart/2018/2/layout/IconVerticalSolidList"/>
    <dgm:cxn modelId="{A7812A7B-FA85-435A-BF3A-61466CFC3C1C}" type="presOf" srcId="{5803760A-B05F-4696-AE1D-D409F985AE1D}" destId="{07DBAB66-66B3-4070-A1C4-97B0F36E2ADF}" srcOrd="0" destOrd="0" presId="urn:microsoft.com/office/officeart/2018/2/layout/IconVerticalSolidList"/>
    <dgm:cxn modelId="{ADD823F5-979F-4C2C-B03F-6AA0C3D68A58}" srcId="{CAD6FE3B-E5D3-45DD-B0B3-56E2AA7632FC}" destId="{76D53DE7-B5A1-47FE-B86F-F313490F52E2}" srcOrd="3" destOrd="0" parTransId="{C976DBAB-D3E7-4195-BEA4-B7408B94CA83}" sibTransId="{A9196F19-C510-4A44-BD57-4C6FC0C6B293}"/>
    <dgm:cxn modelId="{526896FB-8B18-4E16-9018-43EE7224BD76}" type="presParOf" srcId="{7C4C2778-88DA-4244-9B2F-9D4BE3319D24}" destId="{66AFDF13-6570-444A-80AC-4DDD556386F0}" srcOrd="0" destOrd="0" presId="urn:microsoft.com/office/officeart/2018/2/layout/IconVerticalSolidList"/>
    <dgm:cxn modelId="{836D4CA2-05C7-4C60-9357-FD60BF84775F}" type="presParOf" srcId="{66AFDF13-6570-444A-80AC-4DDD556386F0}" destId="{598D9F1D-8CD2-420A-BF8E-F3CDC690288B}" srcOrd="0" destOrd="0" presId="urn:microsoft.com/office/officeart/2018/2/layout/IconVerticalSolidList"/>
    <dgm:cxn modelId="{773BAC74-C95E-450C-BC4D-0F05DA7E92D1}" type="presParOf" srcId="{66AFDF13-6570-444A-80AC-4DDD556386F0}" destId="{D0BE6788-8CEC-4497-AC78-7EF6DB81A8D7}" srcOrd="1" destOrd="0" presId="urn:microsoft.com/office/officeart/2018/2/layout/IconVerticalSolidList"/>
    <dgm:cxn modelId="{7E47072C-7E35-4FD9-A29C-4B21747E6501}" type="presParOf" srcId="{66AFDF13-6570-444A-80AC-4DDD556386F0}" destId="{80C982F7-23A0-41BB-979D-FF9C1966A544}" srcOrd="2" destOrd="0" presId="urn:microsoft.com/office/officeart/2018/2/layout/IconVerticalSolidList"/>
    <dgm:cxn modelId="{537F42DF-6DB4-47F9-86B3-3C1F8FF7E88F}" type="presParOf" srcId="{66AFDF13-6570-444A-80AC-4DDD556386F0}" destId="{07DBAB66-66B3-4070-A1C4-97B0F36E2ADF}" srcOrd="3" destOrd="0" presId="urn:microsoft.com/office/officeart/2018/2/layout/IconVerticalSolidList"/>
    <dgm:cxn modelId="{FF1948FC-625B-4E1B-9F63-2A922EE485D0}" type="presParOf" srcId="{7C4C2778-88DA-4244-9B2F-9D4BE3319D24}" destId="{8FDBFC21-07B4-45FE-95E1-8ADE5D7D1C7C}" srcOrd="1" destOrd="0" presId="urn:microsoft.com/office/officeart/2018/2/layout/IconVerticalSolidList"/>
    <dgm:cxn modelId="{6C9CCE1E-5A04-4C9F-86FE-94464FE07DF7}" type="presParOf" srcId="{7C4C2778-88DA-4244-9B2F-9D4BE3319D24}" destId="{49BD1AE6-6EB6-4055-BBC0-3C4FDC350941}" srcOrd="2" destOrd="0" presId="urn:microsoft.com/office/officeart/2018/2/layout/IconVerticalSolidList"/>
    <dgm:cxn modelId="{8B4437FD-E86B-4BA7-9A7A-18BD518E09D3}" type="presParOf" srcId="{49BD1AE6-6EB6-4055-BBC0-3C4FDC350941}" destId="{651A900F-0C0A-47C3-B5DF-8FA4F21588E0}" srcOrd="0" destOrd="0" presId="urn:microsoft.com/office/officeart/2018/2/layout/IconVerticalSolidList"/>
    <dgm:cxn modelId="{8087DAE9-8F1B-4885-AB2F-D7D876203B26}" type="presParOf" srcId="{49BD1AE6-6EB6-4055-BBC0-3C4FDC350941}" destId="{D9CC0B56-C8EA-4379-8008-93EB3954C9F2}" srcOrd="1" destOrd="0" presId="urn:microsoft.com/office/officeart/2018/2/layout/IconVerticalSolidList"/>
    <dgm:cxn modelId="{87B29B59-10DD-446E-B9D3-0FDF84F7B4DD}" type="presParOf" srcId="{49BD1AE6-6EB6-4055-BBC0-3C4FDC350941}" destId="{0A17B155-05BF-4EE0-9A85-312BB3E2909B}" srcOrd="2" destOrd="0" presId="urn:microsoft.com/office/officeart/2018/2/layout/IconVerticalSolidList"/>
    <dgm:cxn modelId="{46663ACE-7953-4773-8890-F6484AB2ABB8}" type="presParOf" srcId="{49BD1AE6-6EB6-4055-BBC0-3C4FDC350941}" destId="{1F8D2EEE-1CFE-41A0-8B62-BB0FC90A3272}" srcOrd="3" destOrd="0" presId="urn:microsoft.com/office/officeart/2018/2/layout/IconVerticalSolidList"/>
    <dgm:cxn modelId="{2AB70916-0E49-4800-B8C7-F1CF3B3D75C7}" type="presParOf" srcId="{7C4C2778-88DA-4244-9B2F-9D4BE3319D24}" destId="{9F99D0ED-587D-496B-BD79-96F4C8AE898F}" srcOrd="3" destOrd="0" presId="urn:microsoft.com/office/officeart/2018/2/layout/IconVerticalSolidList"/>
    <dgm:cxn modelId="{FA658759-E5AC-4CD0-8523-A3D6DE87F74C}" type="presParOf" srcId="{7C4C2778-88DA-4244-9B2F-9D4BE3319D24}" destId="{D1E76658-144D-4F30-AB24-E4F201A8C8BE}" srcOrd="4" destOrd="0" presId="urn:microsoft.com/office/officeart/2018/2/layout/IconVerticalSolidList"/>
    <dgm:cxn modelId="{5DA79A32-EBC1-4DF4-95E5-10403400F71E}" type="presParOf" srcId="{D1E76658-144D-4F30-AB24-E4F201A8C8BE}" destId="{F6EC7360-65D8-4A9B-8239-F211E580AF1D}" srcOrd="0" destOrd="0" presId="urn:microsoft.com/office/officeart/2018/2/layout/IconVerticalSolidList"/>
    <dgm:cxn modelId="{96A9A377-ECF2-4581-9009-3ABAAF10F224}" type="presParOf" srcId="{D1E76658-144D-4F30-AB24-E4F201A8C8BE}" destId="{01CDAC35-5CD5-405D-A8F7-612ABBF654C2}" srcOrd="1" destOrd="0" presId="urn:microsoft.com/office/officeart/2018/2/layout/IconVerticalSolidList"/>
    <dgm:cxn modelId="{B279CB07-7B01-4F66-813C-2A48E50BD5A2}" type="presParOf" srcId="{D1E76658-144D-4F30-AB24-E4F201A8C8BE}" destId="{546482F7-FAAB-4998-B258-DE1A5B1CC77E}" srcOrd="2" destOrd="0" presId="urn:microsoft.com/office/officeart/2018/2/layout/IconVerticalSolidList"/>
    <dgm:cxn modelId="{5E770CB4-F32E-478C-9F1B-A30939C17A9E}" type="presParOf" srcId="{D1E76658-144D-4F30-AB24-E4F201A8C8BE}" destId="{D21E1C6E-B47C-48E8-BF3C-39104BEAD5E4}" srcOrd="3" destOrd="0" presId="urn:microsoft.com/office/officeart/2018/2/layout/IconVerticalSolidList"/>
    <dgm:cxn modelId="{67508FCE-07B7-4E37-9671-3901818FB435}" type="presParOf" srcId="{7C4C2778-88DA-4244-9B2F-9D4BE3319D24}" destId="{BD81C1B8-6961-42E1-B27B-1AA7A6A40A51}" srcOrd="5" destOrd="0" presId="urn:microsoft.com/office/officeart/2018/2/layout/IconVerticalSolidList"/>
    <dgm:cxn modelId="{93C2646F-8FE9-4712-B3AB-8D8D523A5E13}" type="presParOf" srcId="{7C4C2778-88DA-4244-9B2F-9D4BE3319D24}" destId="{C2A29298-8DA4-48DB-BA86-E7F35CD81AC3}" srcOrd="6" destOrd="0" presId="urn:microsoft.com/office/officeart/2018/2/layout/IconVerticalSolidList"/>
    <dgm:cxn modelId="{808EC2B7-2909-41A9-955B-0D06B9FD242B}" type="presParOf" srcId="{C2A29298-8DA4-48DB-BA86-E7F35CD81AC3}" destId="{99CA033F-8AC2-44BD-ADB9-099BA664D3DB}" srcOrd="0" destOrd="0" presId="urn:microsoft.com/office/officeart/2018/2/layout/IconVerticalSolidList"/>
    <dgm:cxn modelId="{F201F7BE-F1D2-4439-B43F-143EB54A14DB}" type="presParOf" srcId="{C2A29298-8DA4-48DB-BA86-E7F35CD81AC3}" destId="{D610D1EE-CCAB-4872-AA7C-70F65ED1AB25}" srcOrd="1" destOrd="0" presId="urn:microsoft.com/office/officeart/2018/2/layout/IconVerticalSolidList"/>
    <dgm:cxn modelId="{AF3DAE47-5736-4BED-BA96-90D47DA66BF8}" type="presParOf" srcId="{C2A29298-8DA4-48DB-BA86-E7F35CD81AC3}" destId="{35D47250-704E-47B0-85DA-06742430117C}" srcOrd="2" destOrd="0" presId="urn:microsoft.com/office/officeart/2018/2/layout/IconVerticalSolidList"/>
    <dgm:cxn modelId="{B4D0461A-8A0A-4F6E-BBFC-F590B024602F}" type="presParOf" srcId="{C2A29298-8DA4-48DB-BA86-E7F35CD81AC3}" destId="{824D20EC-FEF6-47FA-9872-5F1763016B2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3D1C908-5825-401E-B484-46E60CD00A9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S"/>
        </a:p>
      </dgm:t>
    </dgm:pt>
    <dgm:pt modelId="{AD9660C9-6511-4761-B9FE-2941CE002606}">
      <dgm:prSet custT="1"/>
      <dgm:spPr/>
      <dgm:t>
        <a:bodyPr/>
        <a:lstStyle/>
        <a:p>
          <a:pPr rtl="0"/>
          <a:r>
            <a:rPr lang="es-MX" sz="1800" b="1" dirty="0" smtClean="0"/>
            <a:t>Factores que no agregan valor al ente :</a:t>
          </a:r>
          <a:endParaRPr lang="es-MX" sz="1800" dirty="0"/>
        </a:p>
      </dgm:t>
    </dgm:pt>
    <dgm:pt modelId="{CAAA474A-FAFD-414D-A572-8091868E2878}" type="parTrans" cxnId="{54F9BD31-0AFB-4B5A-AB9C-3C0CE513EC2D}">
      <dgm:prSet/>
      <dgm:spPr/>
      <dgm:t>
        <a:bodyPr/>
        <a:lstStyle/>
        <a:p>
          <a:endParaRPr lang="es-ES"/>
        </a:p>
      </dgm:t>
    </dgm:pt>
    <dgm:pt modelId="{8072812E-E4C1-4D18-AD40-EB87653F168E}" type="sibTrans" cxnId="{54F9BD31-0AFB-4B5A-AB9C-3C0CE513EC2D}">
      <dgm:prSet/>
      <dgm:spPr/>
      <dgm:t>
        <a:bodyPr/>
        <a:lstStyle/>
        <a:p>
          <a:endParaRPr lang="es-ES"/>
        </a:p>
      </dgm:t>
    </dgm:pt>
    <dgm:pt modelId="{A60BC744-C6FA-40F1-9101-6F166BBF3673}">
      <dgm:prSet/>
      <dgm:spPr/>
      <dgm:t>
        <a:bodyPr/>
        <a:lstStyle/>
        <a:p>
          <a:pPr rtl="0"/>
          <a:r>
            <a:rPr lang="es-MX" dirty="0" smtClean="0"/>
            <a:t>1.	Reglamentos interiores o manuales de organización que no establecen o delimitan las responsabilidades de quienes actúan en los procesos institucionales y que, por ende, no segregan funciones.</a:t>
          </a:r>
          <a:endParaRPr lang="es-MX" dirty="0"/>
        </a:p>
      </dgm:t>
    </dgm:pt>
    <dgm:pt modelId="{9E3D9218-D523-4131-8BEE-71AE7DC66865}" type="parTrans" cxnId="{30D252B6-178F-4D1A-8E4A-E831A211B9EC}">
      <dgm:prSet/>
      <dgm:spPr/>
      <dgm:t>
        <a:bodyPr/>
        <a:lstStyle/>
        <a:p>
          <a:endParaRPr lang="es-ES"/>
        </a:p>
      </dgm:t>
    </dgm:pt>
    <dgm:pt modelId="{ADA11062-6EC2-4B0F-865B-394BC8A5BCE5}" type="sibTrans" cxnId="{30D252B6-178F-4D1A-8E4A-E831A211B9EC}">
      <dgm:prSet/>
      <dgm:spPr/>
      <dgm:t>
        <a:bodyPr/>
        <a:lstStyle/>
        <a:p>
          <a:endParaRPr lang="es-ES"/>
        </a:p>
      </dgm:t>
    </dgm:pt>
    <dgm:pt modelId="{F9ADD68C-DD53-4A1D-BAF1-F10333F6606A}">
      <dgm:prSet/>
      <dgm:spPr/>
      <dgm:t>
        <a:bodyPr/>
        <a:lstStyle/>
        <a:p>
          <a:pPr rtl="0"/>
          <a:r>
            <a:rPr lang="es-MX" dirty="0" smtClean="0"/>
            <a:t>2.	Un sistema de control interno y gestión de riesgos deficiente o con áreas de oportunidad, siendo un factor muy importante de esta debilidad, el poco o nulo involucramiento de la alta dirección y de los demás actores en los procesos del ente, respecto de su cabal cumplimiento, ya que se piensa que se trata de un sistema burocrático que no agrega valor a los procesos.</a:t>
          </a:r>
          <a:endParaRPr lang="es-MX" dirty="0"/>
        </a:p>
      </dgm:t>
    </dgm:pt>
    <dgm:pt modelId="{26C35E31-09AE-4C9C-A3A5-3B00DB22B253}" type="parTrans" cxnId="{C2B61F7F-6C7A-45D9-ABA4-B1E4A178068F}">
      <dgm:prSet/>
      <dgm:spPr/>
      <dgm:t>
        <a:bodyPr/>
        <a:lstStyle/>
        <a:p>
          <a:endParaRPr lang="es-ES"/>
        </a:p>
      </dgm:t>
    </dgm:pt>
    <dgm:pt modelId="{F8EA51C7-DDC1-429E-87D8-304EC2C8640C}" type="sibTrans" cxnId="{C2B61F7F-6C7A-45D9-ABA4-B1E4A178068F}">
      <dgm:prSet/>
      <dgm:spPr/>
      <dgm:t>
        <a:bodyPr/>
        <a:lstStyle/>
        <a:p>
          <a:endParaRPr lang="es-ES"/>
        </a:p>
      </dgm:t>
    </dgm:pt>
    <dgm:pt modelId="{5493B394-272B-4904-A352-1B15A3356C2C}">
      <dgm:prSet/>
      <dgm:spPr/>
      <dgm:t>
        <a:bodyPr/>
        <a:lstStyle/>
        <a:p>
          <a:pPr rtl="0"/>
          <a:r>
            <a:rPr lang="es-MX" dirty="0" smtClean="0"/>
            <a:t>3.	Hallazgos de auditoría que año con año son recurrentes, sin que se hayan identificado y corregido los riesgos o las causas que los originan, respectivamente.</a:t>
          </a:r>
          <a:endParaRPr lang="es-MX" dirty="0"/>
        </a:p>
      </dgm:t>
    </dgm:pt>
    <dgm:pt modelId="{9E98DFB6-ECA7-44E3-AFFB-7FAEA49FE581}" type="parTrans" cxnId="{95B387DF-3796-4EEB-8944-2B0A530A84A4}">
      <dgm:prSet/>
      <dgm:spPr/>
      <dgm:t>
        <a:bodyPr/>
        <a:lstStyle/>
        <a:p>
          <a:endParaRPr lang="es-ES"/>
        </a:p>
      </dgm:t>
    </dgm:pt>
    <dgm:pt modelId="{B15AD0C8-D768-4BAA-91C5-975F9219FFF0}" type="sibTrans" cxnId="{95B387DF-3796-4EEB-8944-2B0A530A84A4}">
      <dgm:prSet/>
      <dgm:spPr/>
      <dgm:t>
        <a:bodyPr/>
        <a:lstStyle/>
        <a:p>
          <a:endParaRPr lang="es-ES"/>
        </a:p>
      </dgm:t>
    </dgm:pt>
    <dgm:pt modelId="{083B8269-5760-45AE-8762-E161C161CF0D}" type="pres">
      <dgm:prSet presAssocID="{83D1C908-5825-401E-B484-46E60CD00A9B}" presName="Name0" presStyleCnt="0">
        <dgm:presLayoutVars>
          <dgm:orgChart val="1"/>
          <dgm:chPref val="1"/>
          <dgm:dir/>
          <dgm:animOne val="branch"/>
          <dgm:animLvl val="lvl"/>
          <dgm:resizeHandles/>
        </dgm:presLayoutVars>
      </dgm:prSet>
      <dgm:spPr/>
      <dgm:t>
        <a:bodyPr/>
        <a:lstStyle/>
        <a:p>
          <a:endParaRPr lang="es-ES"/>
        </a:p>
      </dgm:t>
    </dgm:pt>
    <dgm:pt modelId="{BBF02B30-409A-4908-BB1D-92A536820F17}" type="pres">
      <dgm:prSet presAssocID="{AD9660C9-6511-4761-B9FE-2941CE002606}" presName="hierRoot1" presStyleCnt="0">
        <dgm:presLayoutVars>
          <dgm:hierBranch val="init"/>
        </dgm:presLayoutVars>
      </dgm:prSet>
      <dgm:spPr/>
    </dgm:pt>
    <dgm:pt modelId="{50B80FC1-A948-44B5-9527-1D76C877D9BE}" type="pres">
      <dgm:prSet presAssocID="{AD9660C9-6511-4761-B9FE-2941CE002606}" presName="rootComposite1" presStyleCnt="0"/>
      <dgm:spPr/>
    </dgm:pt>
    <dgm:pt modelId="{D1CB2D3C-A76B-41F7-87B0-9D7D6C93F4E9}" type="pres">
      <dgm:prSet presAssocID="{AD9660C9-6511-4761-B9FE-2941CE002606}" presName="rootText1" presStyleLbl="alignAcc1" presStyleIdx="0" presStyleCnt="0">
        <dgm:presLayoutVars>
          <dgm:chPref val="3"/>
        </dgm:presLayoutVars>
      </dgm:prSet>
      <dgm:spPr/>
      <dgm:t>
        <a:bodyPr/>
        <a:lstStyle/>
        <a:p>
          <a:endParaRPr lang="es-ES"/>
        </a:p>
      </dgm:t>
    </dgm:pt>
    <dgm:pt modelId="{DAE75352-110A-4F6F-B80C-546B6756B258}" type="pres">
      <dgm:prSet presAssocID="{AD9660C9-6511-4761-B9FE-2941CE002606}" presName="topArc1" presStyleLbl="parChTrans1D1" presStyleIdx="0" presStyleCnt="8"/>
      <dgm:spPr/>
    </dgm:pt>
    <dgm:pt modelId="{C2486B2C-5A3C-4719-AFD4-B4BF85B3E82A}" type="pres">
      <dgm:prSet presAssocID="{AD9660C9-6511-4761-B9FE-2941CE002606}" presName="bottomArc1" presStyleLbl="parChTrans1D1" presStyleIdx="1" presStyleCnt="8"/>
      <dgm:spPr/>
    </dgm:pt>
    <dgm:pt modelId="{889E2116-70B2-4138-836C-AFE9D97D10C5}" type="pres">
      <dgm:prSet presAssocID="{AD9660C9-6511-4761-B9FE-2941CE002606}" presName="topConnNode1" presStyleLbl="node1" presStyleIdx="0" presStyleCnt="0"/>
      <dgm:spPr/>
      <dgm:t>
        <a:bodyPr/>
        <a:lstStyle/>
        <a:p>
          <a:endParaRPr lang="es-ES"/>
        </a:p>
      </dgm:t>
    </dgm:pt>
    <dgm:pt modelId="{AE08B776-B261-414C-9DC8-6C6CA808290D}" type="pres">
      <dgm:prSet presAssocID="{AD9660C9-6511-4761-B9FE-2941CE002606}" presName="hierChild2" presStyleCnt="0"/>
      <dgm:spPr/>
    </dgm:pt>
    <dgm:pt modelId="{5C8ECBF1-D580-4C9D-A785-1FB04699A958}" type="pres">
      <dgm:prSet presAssocID="{9E3D9218-D523-4131-8BEE-71AE7DC66865}" presName="Name28" presStyleLbl="parChTrans1D2" presStyleIdx="0" presStyleCnt="3"/>
      <dgm:spPr/>
      <dgm:t>
        <a:bodyPr/>
        <a:lstStyle/>
        <a:p>
          <a:endParaRPr lang="es-ES"/>
        </a:p>
      </dgm:t>
    </dgm:pt>
    <dgm:pt modelId="{36B7DC98-E73E-4DB9-A48D-6C6DD73F50DC}" type="pres">
      <dgm:prSet presAssocID="{A60BC744-C6FA-40F1-9101-6F166BBF3673}" presName="hierRoot2" presStyleCnt="0">
        <dgm:presLayoutVars>
          <dgm:hierBranch val="init"/>
        </dgm:presLayoutVars>
      </dgm:prSet>
      <dgm:spPr/>
    </dgm:pt>
    <dgm:pt modelId="{60EF178C-B6BE-4219-8524-D3B276BED1F4}" type="pres">
      <dgm:prSet presAssocID="{A60BC744-C6FA-40F1-9101-6F166BBF3673}" presName="rootComposite2" presStyleCnt="0"/>
      <dgm:spPr/>
    </dgm:pt>
    <dgm:pt modelId="{1B8A7EFE-6442-48AA-93DC-2C57204472A3}" type="pres">
      <dgm:prSet presAssocID="{A60BC744-C6FA-40F1-9101-6F166BBF3673}" presName="rootText2" presStyleLbl="alignAcc1" presStyleIdx="0" presStyleCnt="0">
        <dgm:presLayoutVars>
          <dgm:chPref val="3"/>
        </dgm:presLayoutVars>
      </dgm:prSet>
      <dgm:spPr/>
      <dgm:t>
        <a:bodyPr/>
        <a:lstStyle/>
        <a:p>
          <a:endParaRPr lang="es-ES"/>
        </a:p>
      </dgm:t>
    </dgm:pt>
    <dgm:pt modelId="{0EF269DF-F590-477C-AC49-A3F27E8E9EEE}" type="pres">
      <dgm:prSet presAssocID="{A60BC744-C6FA-40F1-9101-6F166BBF3673}" presName="topArc2" presStyleLbl="parChTrans1D1" presStyleIdx="2" presStyleCnt="8"/>
      <dgm:spPr/>
    </dgm:pt>
    <dgm:pt modelId="{677A03B9-52EF-40C2-841D-83A8B488FC85}" type="pres">
      <dgm:prSet presAssocID="{A60BC744-C6FA-40F1-9101-6F166BBF3673}" presName="bottomArc2" presStyleLbl="parChTrans1D1" presStyleIdx="3" presStyleCnt="8"/>
      <dgm:spPr/>
    </dgm:pt>
    <dgm:pt modelId="{48C91547-5706-4B30-B0B8-AFDFFAAAE6FF}" type="pres">
      <dgm:prSet presAssocID="{A60BC744-C6FA-40F1-9101-6F166BBF3673}" presName="topConnNode2" presStyleLbl="node2" presStyleIdx="0" presStyleCnt="0"/>
      <dgm:spPr/>
      <dgm:t>
        <a:bodyPr/>
        <a:lstStyle/>
        <a:p>
          <a:endParaRPr lang="es-ES"/>
        </a:p>
      </dgm:t>
    </dgm:pt>
    <dgm:pt modelId="{831B4279-1D1B-402F-843E-F3F2DD5856E8}" type="pres">
      <dgm:prSet presAssocID="{A60BC744-C6FA-40F1-9101-6F166BBF3673}" presName="hierChild4" presStyleCnt="0"/>
      <dgm:spPr/>
    </dgm:pt>
    <dgm:pt modelId="{AB65E34E-6BB1-4BB6-BADF-EFCD5AD9656A}" type="pres">
      <dgm:prSet presAssocID="{A60BC744-C6FA-40F1-9101-6F166BBF3673}" presName="hierChild5" presStyleCnt="0"/>
      <dgm:spPr/>
    </dgm:pt>
    <dgm:pt modelId="{310B0461-3213-4288-9614-7F26613FC84B}" type="pres">
      <dgm:prSet presAssocID="{26C35E31-09AE-4C9C-A3A5-3B00DB22B253}" presName="Name28" presStyleLbl="parChTrans1D2" presStyleIdx="1" presStyleCnt="3"/>
      <dgm:spPr/>
      <dgm:t>
        <a:bodyPr/>
        <a:lstStyle/>
        <a:p>
          <a:endParaRPr lang="es-ES"/>
        </a:p>
      </dgm:t>
    </dgm:pt>
    <dgm:pt modelId="{97A2E26D-3ECB-436B-A57E-B6F0263DADBD}" type="pres">
      <dgm:prSet presAssocID="{F9ADD68C-DD53-4A1D-BAF1-F10333F6606A}" presName="hierRoot2" presStyleCnt="0">
        <dgm:presLayoutVars>
          <dgm:hierBranch val="init"/>
        </dgm:presLayoutVars>
      </dgm:prSet>
      <dgm:spPr/>
    </dgm:pt>
    <dgm:pt modelId="{37DD84C5-B120-4D55-B626-2E6E4BDD0ED4}" type="pres">
      <dgm:prSet presAssocID="{F9ADD68C-DD53-4A1D-BAF1-F10333F6606A}" presName="rootComposite2" presStyleCnt="0"/>
      <dgm:spPr/>
    </dgm:pt>
    <dgm:pt modelId="{1197A2E9-72A9-4BD7-BE03-05796F418F16}" type="pres">
      <dgm:prSet presAssocID="{F9ADD68C-DD53-4A1D-BAF1-F10333F6606A}" presName="rootText2" presStyleLbl="alignAcc1" presStyleIdx="0" presStyleCnt="0">
        <dgm:presLayoutVars>
          <dgm:chPref val="3"/>
        </dgm:presLayoutVars>
      </dgm:prSet>
      <dgm:spPr/>
      <dgm:t>
        <a:bodyPr/>
        <a:lstStyle/>
        <a:p>
          <a:endParaRPr lang="es-ES"/>
        </a:p>
      </dgm:t>
    </dgm:pt>
    <dgm:pt modelId="{78C69154-2C7E-41E1-BC61-380728938852}" type="pres">
      <dgm:prSet presAssocID="{F9ADD68C-DD53-4A1D-BAF1-F10333F6606A}" presName="topArc2" presStyleLbl="parChTrans1D1" presStyleIdx="4" presStyleCnt="8"/>
      <dgm:spPr/>
    </dgm:pt>
    <dgm:pt modelId="{2A9EB7B2-5F02-49D2-8C44-90239DA607D3}" type="pres">
      <dgm:prSet presAssocID="{F9ADD68C-DD53-4A1D-BAF1-F10333F6606A}" presName="bottomArc2" presStyleLbl="parChTrans1D1" presStyleIdx="5" presStyleCnt="8"/>
      <dgm:spPr/>
    </dgm:pt>
    <dgm:pt modelId="{AFB84423-994B-4B40-BDF1-B7E5A72FFED7}" type="pres">
      <dgm:prSet presAssocID="{F9ADD68C-DD53-4A1D-BAF1-F10333F6606A}" presName="topConnNode2" presStyleLbl="node2" presStyleIdx="0" presStyleCnt="0"/>
      <dgm:spPr/>
      <dgm:t>
        <a:bodyPr/>
        <a:lstStyle/>
        <a:p>
          <a:endParaRPr lang="es-ES"/>
        </a:p>
      </dgm:t>
    </dgm:pt>
    <dgm:pt modelId="{7D889820-381F-46BE-8C65-DCE80B1955F4}" type="pres">
      <dgm:prSet presAssocID="{F9ADD68C-DD53-4A1D-BAF1-F10333F6606A}" presName="hierChild4" presStyleCnt="0"/>
      <dgm:spPr/>
    </dgm:pt>
    <dgm:pt modelId="{06D16692-F67E-49A7-982E-BA7F86D3B838}" type="pres">
      <dgm:prSet presAssocID="{F9ADD68C-DD53-4A1D-BAF1-F10333F6606A}" presName="hierChild5" presStyleCnt="0"/>
      <dgm:spPr/>
    </dgm:pt>
    <dgm:pt modelId="{11360D46-5C60-40E2-92ED-5FA77AA69630}" type="pres">
      <dgm:prSet presAssocID="{9E98DFB6-ECA7-44E3-AFFB-7FAEA49FE581}" presName="Name28" presStyleLbl="parChTrans1D2" presStyleIdx="2" presStyleCnt="3"/>
      <dgm:spPr/>
      <dgm:t>
        <a:bodyPr/>
        <a:lstStyle/>
        <a:p>
          <a:endParaRPr lang="es-ES"/>
        </a:p>
      </dgm:t>
    </dgm:pt>
    <dgm:pt modelId="{28AAE39D-7C0D-413E-A14D-FF8491E6D1D7}" type="pres">
      <dgm:prSet presAssocID="{5493B394-272B-4904-A352-1B15A3356C2C}" presName="hierRoot2" presStyleCnt="0">
        <dgm:presLayoutVars>
          <dgm:hierBranch val="init"/>
        </dgm:presLayoutVars>
      </dgm:prSet>
      <dgm:spPr/>
    </dgm:pt>
    <dgm:pt modelId="{47FEFDB0-B314-4324-9597-2085D042FCC4}" type="pres">
      <dgm:prSet presAssocID="{5493B394-272B-4904-A352-1B15A3356C2C}" presName="rootComposite2" presStyleCnt="0"/>
      <dgm:spPr/>
    </dgm:pt>
    <dgm:pt modelId="{EF649CE0-2829-4B5A-8BF4-B9D19AEE4672}" type="pres">
      <dgm:prSet presAssocID="{5493B394-272B-4904-A352-1B15A3356C2C}" presName="rootText2" presStyleLbl="alignAcc1" presStyleIdx="0" presStyleCnt="0">
        <dgm:presLayoutVars>
          <dgm:chPref val="3"/>
        </dgm:presLayoutVars>
      </dgm:prSet>
      <dgm:spPr/>
      <dgm:t>
        <a:bodyPr/>
        <a:lstStyle/>
        <a:p>
          <a:endParaRPr lang="es-ES"/>
        </a:p>
      </dgm:t>
    </dgm:pt>
    <dgm:pt modelId="{0784AAFA-9B80-464A-BCED-8614C125AA58}" type="pres">
      <dgm:prSet presAssocID="{5493B394-272B-4904-A352-1B15A3356C2C}" presName="topArc2" presStyleLbl="parChTrans1D1" presStyleIdx="6" presStyleCnt="8"/>
      <dgm:spPr/>
    </dgm:pt>
    <dgm:pt modelId="{50299C6F-24B8-4D14-AA0A-D48F16BD1FC7}" type="pres">
      <dgm:prSet presAssocID="{5493B394-272B-4904-A352-1B15A3356C2C}" presName="bottomArc2" presStyleLbl="parChTrans1D1" presStyleIdx="7" presStyleCnt="8"/>
      <dgm:spPr/>
    </dgm:pt>
    <dgm:pt modelId="{815C1429-316B-4246-8D1C-2801D63E9903}" type="pres">
      <dgm:prSet presAssocID="{5493B394-272B-4904-A352-1B15A3356C2C}" presName="topConnNode2" presStyleLbl="node2" presStyleIdx="0" presStyleCnt="0"/>
      <dgm:spPr/>
      <dgm:t>
        <a:bodyPr/>
        <a:lstStyle/>
        <a:p>
          <a:endParaRPr lang="es-ES"/>
        </a:p>
      </dgm:t>
    </dgm:pt>
    <dgm:pt modelId="{F987C7FD-45EF-42FF-8939-A180F70CB453}" type="pres">
      <dgm:prSet presAssocID="{5493B394-272B-4904-A352-1B15A3356C2C}" presName="hierChild4" presStyleCnt="0"/>
      <dgm:spPr/>
    </dgm:pt>
    <dgm:pt modelId="{58F04B31-073F-453B-B43C-0B9DE757D964}" type="pres">
      <dgm:prSet presAssocID="{5493B394-272B-4904-A352-1B15A3356C2C}" presName="hierChild5" presStyleCnt="0"/>
      <dgm:spPr/>
    </dgm:pt>
    <dgm:pt modelId="{525D40D3-1F43-4233-82E6-6E3921675D18}" type="pres">
      <dgm:prSet presAssocID="{AD9660C9-6511-4761-B9FE-2941CE002606}" presName="hierChild3" presStyleCnt="0"/>
      <dgm:spPr/>
    </dgm:pt>
  </dgm:ptLst>
  <dgm:cxnLst>
    <dgm:cxn modelId="{0C007DFC-9796-46F8-84F4-94126A2FC450}" type="presOf" srcId="{F9ADD68C-DD53-4A1D-BAF1-F10333F6606A}" destId="{1197A2E9-72A9-4BD7-BE03-05796F418F16}" srcOrd="0" destOrd="0" presId="urn:microsoft.com/office/officeart/2008/layout/HalfCircleOrganizationChart"/>
    <dgm:cxn modelId="{35100BF9-FB10-43DD-B179-327791A5DF83}" type="presOf" srcId="{AD9660C9-6511-4761-B9FE-2941CE002606}" destId="{D1CB2D3C-A76B-41F7-87B0-9D7D6C93F4E9}" srcOrd="0" destOrd="0" presId="urn:microsoft.com/office/officeart/2008/layout/HalfCircleOrganizationChart"/>
    <dgm:cxn modelId="{95B387DF-3796-4EEB-8944-2B0A530A84A4}" srcId="{AD9660C9-6511-4761-B9FE-2941CE002606}" destId="{5493B394-272B-4904-A352-1B15A3356C2C}" srcOrd="2" destOrd="0" parTransId="{9E98DFB6-ECA7-44E3-AFFB-7FAEA49FE581}" sibTransId="{B15AD0C8-D768-4BAA-91C5-975F9219FFF0}"/>
    <dgm:cxn modelId="{364CBECC-4FFF-46B3-8DED-2C9982CA9F14}" type="presOf" srcId="{AD9660C9-6511-4761-B9FE-2941CE002606}" destId="{889E2116-70B2-4138-836C-AFE9D97D10C5}" srcOrd="1" destOrd="0" presId="urn:microsoft.com/office/officeart/2008/layout/HalfCircleOrganizationChart"/>
    <dgm:cxn modelId="{54F9BD31-0AFB-4B5A-AB9C-3C0CE513EC2D}" srcId="{83D1C908-5825-401E-B484-46E60CD00A9B}" destId="{AD9660C9-6511-4761-B9FE-2941CE002606}" srcOrd="0" destOrd="0" parTransId="{CAAA474A-FAFD-414D-A572-8091868E2878}" sibTransId="{8072812E-E4C1-4D18-AD40-EB87653F168E}"/>
    <dgm:cxn modelId="{30D252B6-178F-4D1A-8E4A-E831A211B9EC}" srcId="{AD9660C9-6511-4761-B9FE-2941CE002606}" destId="{A60BC744-C6FA-40F1-9101-6F166BBF3673}" srcOrd="0" destOrd="0" parTransId="{9E3D9218-D523-4131-8BEE-71AE7DC66865}" sibTransId="{ADA11062-6EC2-4B0F-865B-394BC8A5BCE5}"/>
    <dgm:cxn modelId="{A56EDBF1-2868-4FC8-A0E2-CD558AB21454}" type="presOf" srcId="{5493B394-272B-4904-A352-1B15A3356C2C}" destId="{815C1429-316B-4246-8D1C-2801D63E9903}" srcOrd="1" destOrd="0" presId="urn:microsoft.com/office/officeart/2008/layout/HalfCircleOrganizationChart"/>
    <dgm:cxn modelId="{812E24A7-626E-4CD2-A72D-F76E0A0223DF}" type="presOf" srcId="{9E3D9218-D523-4131-8BEE-71AE7DC66865}" destId="{5C8ECBF1-D580-4C9D-A785-1FB04699A958}" srcOrd="0" destOrd="0" presId="urn:microsoft.com/office/officeart/2008/layout/HalfCircleOrganizationChart"/>
    <dgm:cxn modelId="{7D3A8404-1B45-4A4F-BE76-D41BE85969E0}" type="presOf" srcId="{F9ADD68C-DD53-4A1D-BAF1-F10333F6606A}" destId="{AFB84423-994B-4B40-BDF1-B7E5A72FFED7}" srcOrd="1" destOrd="0" presId="urn:microsoft.com/office/officeart/2008/layout/HalfCircleOrganizationChart"/>
    <dgm:cxn modelId="{FD7A28F9-4967-4F43-B3C7-85B3799E6931}" type="presOf" srcId="{A60BC744-C6FA-40F1-9101-6F166BBF3673}" destId="{1B8A7EFE-6442-48AA-93DC-2C57204472A3}" srcOrd="0" destOrd="0" presId="urn:microsoft.com/office/officeart/2008/layout/HalfCircleOrganizationChart"/>
    <dgm:cxn modelId="{4A4B7ADC-2078-47A2-A1F1-091651B8CD67}" type="presOf" srcId="{83D1C908-5825-401E-B484-46E60CD00A9B}" destId="{083B8269-5760-45AE-8762-E161C161CF0D}" srcOrd="0" destOrd="0" presId="urn:microsoft.com/office/officeart/2008/layout/HalfCircleOrganizationChart"/>
    <dgm:cxn modelId="{C2B61F7F-6C7A-45D9-ABA4-B1E4A178068F}" srcId="{AD9660C9-6511-4761-B9FE-2941CE002606}" destId="{F9ADD68C-DD53-4A1D-BAF1-F10333F6606A}" srcOrd="1" destOrd="0" parTransId="{26C35E31-09AE-4C9C-A3A5-3B00DB22B253}" sibTransId="{F8EA51C7-DDC1-429E-87D8-304EC2C8640C}"/>
    <dgm:cxn modelId="{D5903532-9B73-4483-B6BA-FDB1DC221B08}" type="presOf" srcId="{26C35E31-09AE-4C9C-A3A5-3B00DB22B253}" destId="{310B0461-3213-4288-9614-7F26613FC84B}" srcOrd="0" destOrd="0" presId="urn:microsoft.com/office/officeart/2008/layout/HalfCircleOrganizationChart"/>
    <dgm:cxn modelId="{EC307A13-8779-4800-99EE-DD0C3EF8B691}" type="presOf" srcId="{9E98DFB6-ECA7-44E3-AFFB-7FAEA49FE581}" destId="{11360D46-5C60-40E2-92ED-5FA77AA69630}" srcOrd="0" destOrd="0" presId="urn:microsoft.com/office/officeart/2008/layout/HalfCircleOrganizationChart"/>
    <dgm:cxn modelId="{2A23A62E-745D-476C-89A6-7F0E9DAD843D}" type="presOf" srcId="{5493B394-272B-4904-A352-1B15A3356C2C}" destId="{EF649CE0-2829-4B5A-8BF4-B9D19AEE4672}" srcOrd="0" destOrd="0" presId="urn:microsoft.com/office/officeart/2008/layout/HalfCircleOrganizationChart"/>
    <dgm:cxn modelId="{03DF01B2-7885-4629-ABEA-6B26EC529E38}" type="presOf" srcId="{A60BC744-C6FA-40F1-9101-6F166BBF3673}" destId="{48C91547-5706-4B30-B0B8-AFDFFAAAE6FF}" srcOrd="1" destOrd="0" presId="urn:microsoft.com/office/officeart/2008/layout/HalfCircleOrganizationChart"/>
    <dgm:cxn modelId="{CE6B586F-C7CE-4422-8C57-1F8D338E169A}" type="presParOf" srcId="{083B8269-5760-45AE-8762-E161C161CF0D}" destId="{BBF02B30-409A-4908-BB1D-92A536820F17}" srcOrd="0" destOrd="0" presId="urn:microsoft.com/office/officeart/2008/layout/HalfCircleOrganizationChart"/>
    <dgm:cxn modelId="{3AF87D34-571B-44B1-B50A-F0EC4DE89BF3}" type="presParOf" srcId="{BBF02B30-409A-4908-BB1D-92A536820F17}" destId="{50B80FC1-A948-44B5-9527-1D76C877D9BE}" srcOrd="0" destOrd="0" presId="urn:microsoft.com/office/officeart/2008/layout/HalfCircleOrganizationChart"/>
    <dgm:cxn modelId="{A4C1BA53-8B14-4FDD-AC10-5741FB276339}" type="presParOf" srcId="{50B80FC1-A948-44B5-9527-1D76C877D9BE}" destId="{D1CB2D3C-A76B-41F7-87B0-9D7D6C93F4E9}" srcOrd="0" destOrd="0" presId="urn:microsoft.com/office/officeart/2008/layout/HalfCircleOrganizationChart"/>
    <dgm:cxn modelId="{933F29CD-6A79-431F-A130-4606BF983EA9}" type="presParOf" srcId="{50B80FC1-A948-44B5-9527-1D76C877D9BE}" destId="{DAE75352-110A-4F6F-B80C-546B6756B258}" srcOrd="1" destOrd="0" presId="urn:microsoft.com/office/officeart/2008/layout/HalfCircleOrganizationChart"/>
    <dgm:cxn modelId="{DF5E354A-F5F1-43AB-AF09-661C5FDA4F7B}" type="presParOf" srcId="{50B80FC1-A948-44B5-9527-1D76C877D9BE}" destId="{C2486B2C-5A3C-4719-AFD4-B4BF85B3E82A}" srcOrd="2" destOrd="0" presId="urn:microsoft.com/office/officeart/2008/layout/HalfCircleOrganizationChart"/>
    <dgm:cxn modelId="{D03AA238-3719-40E5-928E-C77407BFD3A2}" type="presParOf" srcId="{50B80FC1-A948-44B5-9527-1D76C877D9BE}" destId="{889E2116-70B2-4138-836C-AFE9D97D10C5}" srcOrd="3" destOrd="0" presId="urn:microsoft.com/office/officeart/2008/layout/HalfCircleOrganizationChart"/>
    <dgm:cxn modelId="{F80BBA3F-8EEB-477D-BD63-12BE98AE8644}" type="presParOf" srcId="{BBF02B30-409A-4908-BB1D-92A536820F17}" destId="{AE08B776-B261-414C-9DC8-6C6CA808290D}" srcOrd="1" destOrd="0" presId="urn:microsoft.com/office/officeart/2008/layout/HalfCircleOrganizationChart"/>
    <dgm:cxn modelId="{43BDACAF-1FCB-4C79-8276-101902034812}" type="presParOf" srcId="{AE08B776-B261-414C-9DC8-6C6CA808290D}" destId="{5C8ECBF1-D580-4C9D-A785-1FB04699A958}" srcOrd="0" destOrd="0" presId="urn:microsoft.com/office/officeart/2008/layout/HalfCircleOrganizationChart"/>
    <dgm:cxn modelId="{E6086EC5-D75B-45E2-A8A0-C844D15E2DB1}" type="presParOf" srcId="{AE08B776-B261-414C-9DC8-6C6CA808290D}" destId="{36B7DC98-E73E-4DB9-A48D-6C6DD73F50DC}" srcOrd="1" destOrd="0" presId="urn:microsoft.com/office/officeart/2008/layout/HalfCircleOrganizationChart"/>
    <dgm:cxn modelId="{5B50802D-76AD-474C-B93C-6B23196AECD8}" type="presParOf" srcId="{36B7DC98-E73E-4DB9-A48D-6C6DD73F50DC}" destId="{60EF178C-B6BE-4219-8524-D3B276BED1F4}" srcOrd="0" destOrd="0" presId="urn:microsoft.com/office/officeart/2008/layout/HalfCircleOrganizationChart"/>
    <dgm:cxn modelId="{B41434C2-0F85-45E2-9B8F-79734775A19A}" type="presParOf" srcId="{60EF178C-B6BE-4219-8524-D3B276BED1F4}" destId="{1B8A7EFE-6442-48AA-93DC-2C57204472A3}" srcOrd="0" destOrd="0" presId="urn:microsoft.com/office/officeart/2008/layout/HalfCircleOrganizationChart"/>
    <dgm:cxn modelId="{EA0BCEC4-3CC4-489D-BC52-DB39EC581E11}" type="presParOf" srcId="{60EF178C-B6BE-4219-8524-D3B276BED1F4}" destId="{0EF269DF-F590-477C-AC49-A3F27E8E9EEE}" srcOrd="1" destOrd="0" presId="urn:microsoft.com/office/officeart/2008/layout/HalfCircleOrganizationChart"/>
    <dgm:cxn modelId="{D32077EC-36E3-4E39-A317-F4F40BC8B5EA}" type="presParOf" srcId="{60EF178C-B6BE-4219-8524-D3B276BED1F4}" destId="{677A03B9-52EF-40C2-841D-83A8B488FC85}" srcOrd="2" destOrd="0" presId="urn:microsoft.com/office/officeart/2008/layout/HalfCircleOrganizationChart"/>
    <dgm:cxn modelId="{BB217E3A-24EB-48C8-83C6-1A17696C43F4}" type="presParOf" srcId="{60EF178C-B6BE-4219-8524-D3B276BED1F4}" destId="{48C91547-5706-4B30-B0B8-AFDFFAAAE6FF}" srcOrd="3" destOrd="0" presId="urn:microsoft.com/office/officeart/2008/layout/HalfCircleOrganizationChart"/>
    <dgm:cxn modelId="{8108C8F6-CB67-4E13-94CC-AEC681950EAF}" type="presParOf" srcId="{36B7DC98-E73E-4DB9-A48D-6C6DD73F50DC}" destId="{831B4279-1D1B-402F-843E-F3F2DD5856E8}" srcOrd="1" destOrd="0" presId="urn:microsoft.com/office/officeart/2008/layout/HalfCircleOrganizationChart"/>
    <dgm:cxn modelId="{22327F0F-F910-4C3F-992E-C2D544CB87A0}" type="presParOf" srcId="{36B7DC98-E73E-4DB9-A48D-6C6DD73F50DC}" destId="{AB65E34E-6BB1-4BB6-BADF-EFCD5AD9656A}" srcOrd="2" destOrd="0" presId="urn:microsoft.com/office/officeart/2008/layout/HalfCircleOrganizationChart"/>
    <dgm:cxn modelId="{8332E58F-4DED-47C7-9175-EED3720F1179}" type="presParOf" srcId="{AE08B776-B261-414C-9DC8-6C6CA808290D}" destId="{310B0461-3213-4288-9614-7F26613FC84B}" srcOrd="2" destOrd="0" presId="urn:microsoft.com/office/officeart/2008/layout/HalfCircleOrganizationChart"/>
    <dgm:cxn modelId="{A8E663F3-A7CF-444B-8DE3-CA65C3877C1E}" type="presParOf" srcId="{AE08B776-B261-414C-9DC8-6C6CA808290D}" destId="{97A2E26D-3ECB-436B-A57E-B6F0263DADBD}" srcOrd="3" destOrd="0" presId="urn:microsoft.com/office/officeart/2008/layout/HalfCircleOrganizationChart"/>
    <dgm:cxn modelId="{3F88C7E8-7BDD-49D4-8162-124A2F7DD2D4}" type="presParOf" srcId="{97A2E26D-3ECB-436B-A57E-B6F0263DADBD}" destId="{37DD84C5-B120-4D55-B626-2E6E4BDD0ED4}" srcOrd="0" destOrd="0" presId="urn:microsoft.com/office/officeart/2008/layout/HalfCircleOrganizationChart"/>
    <dgm:cxn modelId="{47DDF4E0-0E8F-4DE9-9704-B6A1C566B7E1}" type="presParOf" srcId="{37DD84C5-B120-4D55-B626-2E6E4BDD0ED4}" destId="{1197A2E9-72A9-4BD7-BE03-05796F418F16}" srcOrd="0" destOrd="0" presId="urn:microsoft.com/office/officeart/2008/layout/HalfCircleOrganizationChart"/>
    <dgm:cxn modelId="{D3551CF5-9F00-4800-A664-EED7DB10464B}" type="presParOf" srcId="{37DD84C5-B120-4D55-B626-2E6E4BDD0ED4}" destId="{78C69154-2C7E-41E1-BC61-380728938852}" srcOrd="1" destOrd="0" presId="urn:microsoft.com/office/officeart/2008/layout/HalfCircleOrganizationChart"/>
    <dgm:cxn modelId="{7D946C01-595E-4EFB-984A-D40959651D48}" type="presParOf" srcId="{37DD84C5-B120-4D55-B626-2E6E4BDD0ED4}" destId="{2A9EB7B2-5F02-49D2-8C44-90239DA607D3}" srcOrd="2" destOrd="0" presId="urn:microsoft.com/office/officeart/2008/layout/HalfCircleOrganizationChart"/>
    <dgm:cxn modelId="{64CF9738-BEB9-48D7-A756-826564D5D3C5}" type="presParOf" srcId="{37DD84C5-B120-4D55-B626-2E6E4BDD0ED4}" destId="{AFB84423-994B-4B40-BDF1-B7E5A72FFED7}" srcOrd="3" destOrd="0" presId="urn:microsoft.com/office/officeart/2008/layout/HalfCircleOrganizationChart"/>
    <dgm:cxn modelId="{B64E7D60-BC4E-4234-B1E0-10E2C545E197}" type="presParOf" srcId="{97A2E26D-3ECB-436B-A57E-B6F0263DADBD}" destId="{7D889820-381F-46BE-8C65-DCE80B1955F4}" srcOrd="1" destOrd="0" presId="urn:microsoft.com/office/officeart/2008/layout/HalfCircleOrganizationChart"/>
    <dgm:cxn modelId="{39027F67-ACF6-4469-A86E-E350A51DB25C}" type="presParOf" srcId="{97A2E26D-3ECB-436B-A57E-B6F0263DADBD}" destId="{06D16692-F67E-49A7-982E-BA7F86D3B838}" srcOrd="2" destOrd="0" presId="urn:microsoft.com/office/officeart/2008/layout/HalfCircleOrganizationChart"/>
    <dgm:cxn modelId="{01560175-B20B-4E84-9E45-43F9DF2A33DD}" type="presParOf" srcId="{AE08B776-B261-414C-9DC8-6C6CA808290D}" destId="{11360D46-5C60-40E2-92ED-5FA77AA69630}" srcOrd="4" destOrd="0" presId="urn:microsoft.com/office/officeart/2008/layout/HalfCircleOrganizationChart"/>
    <dgm:cxn modelId="{60C4FE69-F527-43F6-B964-59A8E613D0A4}" type="presParOf" srcId="{AE08B776-B261-414C-9DC8-6C6CA808290D}" destId="{28AAE39D-7C0D-413E-A14D-FF8491E6D1D7}" srcOrd="5" destOrd="0" presId="urn:microsoft.com/office/officeart/2008/layout/HalfCircleOrganizationChart"/>
    <dgm:cxn modelId="{F21F400E-E800-4D94-BE70-906E1811B118}" type="presParOf" srcId="{28AAE39D-7C0D-413E-A14D-FF8491E6D1D7}" destId="{47FEFDB0-B314-4324-9597-2085D042FCC4}" srcOrd="0" destOrd="0" presId="urn:microsoft.com/office/officeart/2008/layout/HalfCircleOrganizationChart"/>
    <dgm:cxn modelId="{DB914A24-2787-4D13-9B1E-369C65CA4CD3}" type="presParOf" srcId="{47FEFDB0-B314-4324-9597-2085D042FCC4}" destId="{EF649CE0-2829-4B5A-8BF4-B9D19AEE4672}" srcOrd="0" destOrd="0" presId="urn:microsoft.com/office/officeart/2008/layout/HalfCircleOrganizationChart"/>
    <dgm:cxn modelId="{DE468FCB-EC9D-47DF-AC00-15D366F1B9A2}" type="presParOf" srcId="{47FEFDB0-B314-4324-9597-2085D042FCC4}" destId="{0784AAFA-9B80-464A-BCED-8614C125AA58}" srcOrd="1" destOrd="0" presId="urn:microsoft.com/office/officeart/2008/layout/HalfCircleOrganizationChart"/>
    <dgm:cxn modelId="{757598E9-3F7B-49AA-B60E-09B50C1F1427}" type="presParOf" srcId="{47FEFDB0-B314-4324-9597-2085D042FCC4}" destId="{50299C6F-24B8-4D14-AA0A-D48F16BD1FC7}" srcOrd="2" destOrd="0" presId="urn:microsoft.com/office/officeart/2008/layout/HalfCircleOrganizationChart"/>
    <dgm:cxn modelId="{779B2DDC-C379-4D96-B0A9-D01A6AF876B5}" type="presParOf" srcId="{47FEFDB0-B314-4324-9597-2085D042FCC4}" destId="{815C1429-316B-4246-8D1C-2801D63E9903}" srcOrd="3" destOrd="0" presId="urn:microsoft.com/office/officeart/2008/layout/HalfCircleOrganizationChart"/>
    <dgm:cxn modelId="{E6EE2ABF-1FB1-49E5-BBD9-152C77B66285}" type="presParOf" srcId="{28AAE39D-7C0D-413E-A14D-FF8491E6D1D7}" destId="{F987C7FD-45EF-42FF-8939-A180F70CB453}" srcOrd="1" destOrd="0" presId="urn:microsoft.com/office/officeart/2008/layout/HalfCircleOrganizationChart"/>
    <dgm:cxn modelId="{DFA5A9B4-83C6-484D-91F3-37DD76AB4192}" type="presParOf" srcId="{28AAE39D-7C0D-413E-A14D-FF8491E6D1D7}" destId="{58F04B31-073F-453B-B43C-0B9DE757D964}" srcOrd="2" destOrd="0" presId="urn:microsoft.com/office/officeart/2008/layout/HalfCircleOrganizationChart"/>
    <dgm:cxn modelId="{9E3EC22D-8C41-45DB-9605-051A75D933EF}" type="presParOf" srcId="{BBF02B30-409A-4908-BB1D-92A536820F17}" destId="{525D40D3-1F43-4233-82E6-6E3921675D18}"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D53CBC8-8CF0-451A-93E2-25AB9766DAF4}" type="doc">
      <dgm:prSet loTypeId="urn:microsoft.com/office/officeart/2008/layout/HalfCircleOrganizationChart" loCatId="hierarchy" qsTypeId="urn:microsoft.com/office/officeart/2005/8/quickstyle/simple1" qsCatId="simple" csTypeId="urn:microsoft.com/office/officeart/2005/8/colors/accent1_2" csCatId="accent1"/>
      <dgm:spPr/>
      <dgm:t>
        <a:bodyPr/>
        <a:lstStyle/>
        <a:p>
          <a:endParaRPr lang="es-ES"/>
        </a:p>
      </dgm:t>
    </dgm:pt>
    <dgm:pt modelId="{58B55F69-2359-4E71-A890-773F5EB75C9A}">
      <dgm:prSet/>
      <dgm:spPr/>
      <dgm:t>
        <a:bodyPr/>
        <a:lstStyle/>
        <a:p>
          <a:pPr rtl="0"/>
          <a:r>
            <a:rPr lang="es-MX" dirty="0" smtClean="0"/>
            <a:t>4.	Enfoque cuantitativo y no cualitativo, respecto del número y calidad de las observaciones que se realizan y se informan al ente auditado, es decir, se ha privilegiado la cantidad sobre la calidad de estas.</a:t>
          </a:r>
          <a:endParaRPr lang="es-MX" dirty="0"/>
        </a:p>
      </dgm:t>
    </dgm:pt>
    <dgm:pt modelId="{A8A1BDA2-7839-45EE-A0D6-C39C778C56AC}" type="parTrans" cxnId="{DDDE24B5-EFCF-449B-9190-838E3AAF64FB}">
      <dgm:prSet/>
      <dgm:spPr/>
      <dgm:t>
        <a:bodyPr/>
        <a:lstStyle/>
        <a:p>
          <a:endParaRPr lang="es-ES"/>
        </a:p>
      </dgm:t>
    </dgm:pt>
    <dgm:pt modelId="{785BAE58-237F-4126-A8C6-C44A669B3F89}" type="sibTrans" cxnId="{DDDE24B5-EFCF-449B-9190-838E3AAF64FB}">
      <dgm:prSet/>
      <dgm:spPr/>
      <dgm:t>
        <a:bodyPr/>
        <a:lstStyle/>
        <a:p>
          <a:endParaRPr lang="es-ES"/>
        </a:p>
      </dgm:t>
    </dgm:pt>
    <dgm:pt modelId="{ABB8A691-4B3C-43FE-B232-72FA01E1ED89}">
      <dgm:prSet/>
      <dgm:spPr/>
      <dgm:t>
        <a:bodyPr/>
        <a:lstStyle/>
        <a:p>
          <a:pPr rtl="0"/>
          <a:r>
            <a:rPr lang="es-MX" dirty="0" smtClean="0"/>
            <a:t>5.	Las actividades de fiscalización y en particular de auditoría, fundamentalmente están dirigidas al cumplimiento financiero y normativo, pero el énfasis a la evaluación del desempeño se ha dejado de lado.</a:t>
          </a:r>
          <a:endParaRPr lang="es-MX" dirty="0"/>
        </a:p>
      </dgm:t>
    </dgm:pt>
    <dgm:pt modelId="{F68C0EFE-EFAE-4972-AAC0-988B2BDDD8E0}" type="parTrans" cxnId="{31FB8FE4-3DCE-444C-8810-3AF1C42D792A}">
      <dgm:prSet/>
      <dgm:spPr/>
      <dgm:t>
        <a:bodyPr/>
        <a:lstStyle/>
        <a:p>
          <a:endParaRPr lang="es-ES"/>
        </a:p>
      </dgm:t>
    </dgm:pt>
    <dgm:pt modelId="{1E07C04D-EF94-4DB9-AB04-C79EB81727D4}" type="sibTrans" cxnId="{31FB8FE4-3DCE-444C-8810-3AF1C42D792A}">
      <dgm:prSet/>
      <dgm:spPr/>
      <dgm:t>
        <a:bodyPr/>
        <a:lstStyle/>
        <a:p>
          <a:endParaRPr lang="es-ES"/>
        </a:p>
      </dgm:t>
    </dgm:pt>
    <dgm:pt modelId="{85BB43DB-E4CE-4B77-9F97-01AA351640FA}">
      <dgm:prSet/>
      <dgm:spPr/>
      <dgm:t>
        <a:bodyPr/>
        <a:lstStyle/>
        <a:p>
          <a:pPr rtl="0"/>
          <a:r>
            <a:rPr lang="es-MX" smtClean="0"/>
            <a:t>6.	Informes dirigidos a la Administración, que no reflejan con amplitud y claridad las problemáticas encontradas y que por lo tato impiden la toma de decisiones certeras.</a:t>
          </a:r>
          <a:endParaRPr lang="es-MX"/>
        </a:p>
      </dgm:t>
    </dgm:pt>
    <dgm:pt modelId="{4D55A90D-E810-4DBA-866E-4EBF5424B865}" type="parTrans" cxnId="{242EA554-6A32-4415-BE60-3548612A5D43}">
      <dgm:prSet/>
      <dgm:spPr/>
      <dgm:t>
        <a:bodyPr/>
        <a:lstStyle/>
        <a:p>
          <a:endParaRPr lang="es-ES"/>
        </a:p>
      </dgm:t>
    </dgm:pt>
    <dgm:pt modelId="{40A2FCB9-06AE-4FF0-A170-1464586AF335}" type="sibTrans" cxnId="{242EA554-6A32-4415-BE60-3548612A5D43}">
      <dgm:prSet/>
      <dgm:spPr/>
      <dgm:t>
        <a:bodyPr/>
        <a:lstStyle/>
        <a:p>
          <a:endParaRPr lang="es-ES"/>
        </a:p>
      </dgm:t>
    </dgm:pt>
    <dgm:pt modelId="{C99CCB66-9C36-4C33-8FDF-DE0FD8027E7E}" type="pres">
      <dgm:prSet presAssocID="{5D53CBC8-8CF0-451A-93E2-25AB9766DAF4}" presName="Name0" presStyleCnt="0">
        <dgm:presLayoutVars>
          <dgm:orgChart val="1"/>
          <dgm:chPref val="1"/>
          <dgm:dir/>
          <dgm:animOne val="branch"/>
          <dgm:animLvl val="lvl"/>
          <dgm:resizeHandles/>
        </dgm:presLayoutVars>
      </dgm:prSet>
      <dgm:spPr/>
      <dgm:t>
        <a:bodyPr/>
        <a:lstStyle/>
        <a:p>
          <a:endParaRPr lang="es-ES"/>
        </a:p>
      </dgm:t>
    </dgm:pt>
    <dgm:pt modelId="{A1D251F0-F52F-45D8-BBD5-8A2563393B00}" type="pres">
      <dgm:prSet presAssocID="{58B55F69-2359-4E71-A890-773F5EB75C9A}" presName="hierRoot1" presStyleCnt="0">
        <dgm:presLayoutVars>
          <dgm:hierBranch val="init"/>
        </dgm:presLayoutVars>
      </dgm:prSet>
      <dgm:spPr/>
    </dgm:pt>
    <dgm:pt modelId="{2696D984-AE64-4AFC-AB86-3034A5336EB5}" type="pres">
      <dgm:prSet presAssocID="{58B55F69-2359-4E71-A890-773F5EB75C9A}" presName="rootComposite1" presStyleCnt="0"/>
      <dgm:spPr/>
    </dgm:pt>
    <dgm:pt modelId="{67D17AC3-3AB0-4B63-B5F3-9929788BA036}" type="pres">
      <dgm:prSet presAssocID="{58B55F69-2359-4E71-A890-773F5EB75C9A}" presName="rootText1" presStyleLbl="alignAcc1" presStyleIdx="0" presStyleCnt="0">
        <dgm:presLayoutVars>
          <dgm:chPref val="3"/>
        </dgm:presLayoutVars>
      </dgm:prSet>
      <dgm:spPr/>
      <dgm:t>
        <a:bodyPr/>
        <a:lstStyle/>
        <a:p>
          <a:endParaRPr lang="es-ES"/>
        </a:p>
      </dgm:t>
    </dgm:pt>
    <dgm:pt modelId="{16077B2C-612A-4DDD-8AC2-5E473DD502C8}" type="pres">
      <dgm:prSet presAssocID="{58B55F69-2359-4E71-A890-773F5EB75C9A}" presName="topArc1" presStyleLbl="parChTrans1D1" presStyleIdx="0" presStyleCnt="6"/>
      <dgm:spPr/>
    </dgm:pt>
    <dgm:pt modelId="{4D6DF3C1-184F-4FC0-8D05-E67169AC889C}" type="pres">
      <dgm:prSet presAssocID="{58B55F69-2359-4E71-A890-773F5EB75C9A}" presName="bottomArc1" presStyleLbl="parChTrans1D1" presStyleIdx="1" presStyleCnt="6"/>
      <dgm:spPr/>
    </dgm:pt>
    <dgm:pt modelId="{B55B05EF-538F-4E37-8C00-784D5477B679}" type="pres">
      <dgm:prSet presAssocID="{58B55F69-2359-4E71-A890-773F5EB75C9A}" presName="topConnNode1" presStyleLbl="node1" presStyleIdx="0" presStyleCnt="0"/>
      <dgm:spPr/>
      <dgm:t>
        <a:bodyPr/>
        <a:lstStyle/>
        <a:p>
          <a:endParaRPr lang="es-ES"/>
        </a:p>
      </dgm:t>
    </dgm:pt>
    <dgm:pt modelId="{DB587BDA-4ED6-4A23-AFF5-917319DF87CF}" type="pres">
      <dgm:prSet presAssocID="{58B55F69-2359-4E71-A890-773F5EB75C9A}" presName="hierChild2" presStyleCnt="0"/>
      <dgm:spPr/>
    </dgm:pt>
    <dgm:pt modelId="{80521D0B-B0E3-4A09-9CFD-EFC9911C8E7F}" type="pres">
      <dgm:prSet presAssocID="{58B55F69-2359-4E71-A890-773F5EB75C9A}" presName="hierChild3" presStyleCnt="0"/>
      <dgm:spPr/>
    </dgm:pt>
    <dgm:pt modelId="{CD813E02-DC7D-42E9-956E-64BC42248419}" type="pres">
      <dgm:prSet presAssocID="{ABB8A691-4B3C-43FE-B232-72FA01E1ED89}" presName="hierRoot1" presStyleCnt="0">
        <dgm:presLayoutVars>
          <dgm:hierBranch val="init"/>
        </dgm:presLayoutVars>
      </dgm:prSet>
      <dgm:spPr/>
    </dgm:pt>
    <dgm:pt modelId="{4E466B61-3C28-46C2-8E1F-54B2FC8D3B31}" type="pres">
      <dgm:prSet presAssocID="{ABB8A691-4B3C-43FE-B232-72FA01E1ED89}" presName="rootComposite1" presStyleCnt="0"/>
      <dgm:spPr/>
    </dgm:pt>
    <dgm:pt modelId="{FDEDA621-6D7E-414B-A686-9B33536F75A1}" type="pres">
      <dgm:prSet presAssocID="{ABB8A691-4B3C-43FE-B232-72FA01E1ED89}" presName="rootText1" presStyleLbl="alignAcc1" presStyleIdx="0" presStyleCnt="0">
        <dgm:presLayoutVars>
          <dgm:chPref val="3"/>
        </dgm:presLayoutVars>
      </dgm:prSet>
      <dgm:spPr/>
      <dgm:t>
        <a:bodyPr/>
        <a:lstStyle/>
        <a:p>
          <a:endParaRPr lang="es-ES"/>
        </a:p>
      </dgm:t>
    </dgm:pt>
    <dgm:pt modelId="{306C2897-34AF-4E5F-9271-9BDCB910413A}" type="pres">
      <dgm:prSet presAssocID="{ABB8A691-4B3C-43FE-B232-72FA01E1ED89}" presName="topArc1" presStyleLbl="parChTrans1D1" presStyleIdx="2" presStyleCnt="6"/>
      <dgm:spPr/>
    </dgm:pt>
    <dgm:pt modelId="{78EA5CB0-8D7D-451B-816A-0DF79F0C8F3D}" type="pres">
      <dgm:prSet presAssocID="{ABB8A691-4B3C-43FE-B232-72FA01E1ED89}" presName="bottomArc1" presStyleLbl="parChTrans1D1" presStyleIdx="3" presStyleCnt="6"/>
      <dgm:spPr/>
    </dgm:pt>
    <dgm:pt modelId="{72921F2C-0FB4-4708-8F09-92D2FB028B09}" type="pres">
      <dgm:prSet presAssocID="{ABB8A691-4B3C-43FE-B232-72FA01E1ED89}" presName="topConnNode1" presStyleLbl="node1" presStyleIdx="0" presStyleCnt="0"/>
      <dgm:spPr/>
      <dgm:t>
        <a:bodyPr/>
        <a:lstStyle/>
        <a:p>
          <a:endParaRPr lang="es-ES"/>
        </a:p>
      </dgm:t>
    </dgm:pt>
    <dgm:pt modelId="{28A528D7-F39D-49E6-BF2A-7F7237B91B96}" type="pres">
      <dgm:prSet presAssocID="{ABB8A691-4B3C-43FE-B232-72FA01E1ED89}" presName="hierChild2" presStyleCnt="0"/>
      <dgm:spPr/>
    </dgm:pt>
    <dgm:pt modelId="{14101CB2-C0E6-41AC-8ABC-4A205CA02444}" type="pres">
      <dgm:prSet presAssocID="{ABB8A691-4B3C-43FE-B232-72FA01E1ED89}" presName="hierChild3" presStyleCnt="0"/>
      <dgm:spPr/>
    </dgm:pt>
    <dgm:pt modelId="{6DC6D3B5-7A96-43CB-BA05-61B72EDF6C51}" type="pres">
      <dgm:prSet presAssocID="{85BB43DB-E4CE-4B77-9F97-01AA351640FA}" presName="hierRoot1" presStyleCnt="0">
        <dgm:presLayoutVars>
          <dgm:hierBranch val="init"/>
        </dgm:presLayoutVars>
      </dgm:prSet>
      <dgm:spPr/>
    </dgm:pt>
    <dgm:pt modelId="{482167C2-5411-49D9-8515-2CDDBD7A5887}" type="pres">
      <dgm:prSet presAssocID="{85BB43DB-E4CE-4B77-9F97-01AA351640FA}" presName="rootComposite1" presStyleCnt="0"/>
      <dgm:spPr/>
    </dgm:pt>
    <dgm:pt modelId="{931549FF-1C62-4EC4-8699-ED862DB327C9}" type="pres">
      <dgm:prSet presAssocID="{85BB43DB-E4CE-4B77-9F97-01AA351640FA}" presName="rootText1" presStyleLbl="alignAcc1" presStyleIdx="0" presStyleCnt="0">
        <dgm:presLayoutVars>
          <dgm:chPref val="3"/>
        </dgm:presLayoutVars>
      </dgm:prSet>
      <dgm:spPr/>
      <dgm:t>
        <a:bodyPr/>
        <a:lstStyle/>
        <a:p>
          <a:endParaRPr lang="es-ES"/>
        </a:p>
      </dgm:t>
    </dgm:pt>
    <dgm:pt modelId="{AF9C5B35-DE47-47A7-8EDF-534642D7EAAC}" type="pres">
      <dgm:prSet presAssocID="{85BB43DB-E4CE-4B77-9F97-01AA351640FA}" presName="topArc1" presStyleLbl="parChTrans1D1" presStyleIdx="4" presStyleCnt="6"/>
      <dgm:spPr/>
    </dgm:pt>
    <dgm:pt modelId="{EEE7DE7A-F7BF-49D9-98B2-DB123D117621}" type="pres">
      <dgm:prSet presAssocID="{85BB43DB-E4CE-4B77-9F97-01AA351640FA}" presName="bottomArc1" presStyleLbl="parChTrans1D1" presStyleIdx="5" presStyleCnt="6"/>
      <dgm:spPr/>
    </dgm:pt>
    <dgm:pt modelId="{C6EAA814-7112-44F1-8DA1-DED78C92C7BC}" type="pres">
      <dgm:prSet presAssocID="{85BB43DB-E4CE-4B77-9F97-01AA351640FA}" presName="topConnNode1" presStyleLbl="node1" presStyleIdx="0" presStyleCnt="0"/>
      <dgm:spPr/>
      <dgm:t>
        <a:bodyPr/>
        <a:lstStyle/>
        <a:p>
          <a:endParaRPr lang="es-ES"/>
        </a:p>
      </dgm:t>
    </dgm:pt>
    <dgm:pt modelId="{1A2F12A0-3BF0-497B-8796-ED33E70D0C2C}" type="pres">
      <dgm:prSet presAssocID="{85BB43DB-E4CE-4B77-9F97-01AA351640FA}" presName="hierChild2" presStyleCnt="0"/>
      <dgm:spPr/>
    </dgm:pt>
    <dgm:pt modelId="{29A5E31C-53D6-4091-8966-D8065CFAD21D}" type="pres">
      <dgm:prSet presAssocID="{85BB43DB-E4CE-4B77-9F97-01AA351640FA}" presName="hierChild3" presStyleCnt="0"/>
      <dgm:spPr/>
    </dgm:pt>
  </dgm:ptLst>
  <dgm:cxnLst>
    <dgm:cxn modelId="{E002133E-0AE3-42BB-BD6A-276CD41C4976}" type="presOf" srcId="{58B55F69-2359-4E71-A890-773F5EB75C9A}" destId="{B55B05EF-538F-4E37-8C00-784D5477B679}" srcOrd="1" destOrd="0" presId="urn:microsoft.com/office/officeart/2008/layout/HalfCircleOrganizationChart"/>
    <dgm:cxn modelId="{DDDE24B5-EFCF-449B-9190-838E3AAF64FB}" srcId="{5D53CBC8-8CF0-451A-93E2-25AB9766DAF4}" destId="{58B55F69-2359-4E71-A890-773F5EB75C9A}" srcOrd="0" destOrd="0" parTransId="{A8A1BDA2-7839-45EE-A0D6-C39C778C56AC}" sibTransId="{785BAE58-237F-4126-A8C6-C44A669B3F89}"/>
    <dgm:cxn modelId="{37FAF194-856E-4739-B254-CA020FE873AF}" type="presOf" srcId="{85BB43DB-E4CE-4B77-9F97-01AA351640FA}" destId="{931549FF-1C62-4EC4-8699-ED862DB327C9}" srcOrd="0" destOrd="0" presId="urn:microsoft.com/office/officeart/2008/layout/HalfCircleOrganizationChart"/>
    <dgm:cxn modelId="{B943E93B-9616-4110-9E67-A37EC88E00D6}" type="presOf" srcId="{5D53CBC8-8CF0-451A-93E2-25AB9766DAF4}" destId="{C99CCB66-9C36-4C33-8FDF-DE0FD8027E7E}" srcOrd="0" destOrd="0" presId="urn:microsoft.com/office/officeart/2008/layout/HalfCircleOrganizationChart"/>
    <dgm:cxn modelId="{9DE705BA-6BF2-4F3A-B36C-22B13757A00D}" type="presOf" srcId="{ABB8A691-4B3C-43FE-B232-72FA01E1ED89}" destId="{72921F2C-0FB4-4708-8F09-92D2FB028B09}" srcOrd="1" destOrd="0" presId="urn:microsoft.com/office/officeart/2008/layout/HalfCircleOrganizationChart"/>
    <dgm:cxn modelId="{D91B54DF-4DD9-4FC6-958D-46C89299D7D4}" type="presOf" srcId="{ABB8A691-4B3C-43FE-B232-72FA01E1ED89}" destId="{FDEDA621-6D7E-414B-A686-9B33536F75A1}" srcOrd="0" destOrd="0" presId="urn:microsoft.com/office/officeart/2008/layout/HalfCircleOrganizationChart"/>
    <dgm:cxn modelId="{46988344-CB2B-4347-A33A-2BC41CDF35BC}" type="presOf" srcId="{85BB43DB-E4CE-4B77-9F97-01AA351640FA}" destId="{C6EAA814-7112-44F1-8DA1-DED78C92C7BC}" srcOrd="1" destOrd="0" presId="urn:microsoft.com/office/officeart/2008/layout/HalfCircleOrganizationChart"/>
    <dgm:cxn modelId="{242EA554-6A32-4415-BE60-3548612A5D43}" srcId="{5D53CBC8-8CF0-451A-93E2-25AB9766DAF4}" destId="{85BB43DB-E4CE-4B77-9F97-01AA351640FA}" srcOrd="2" destOrd="0" parTransId="{4D55A90D-E810-4DBA-866E-4EBF5424B865}" sibTransId="{40A2FCB9-06AE-4FF0-A170-1464586AF335}"/>
    <dgm:cxn modelId="{31FB8FE4-3DCE-444C-8810-3AF1C42D792A}" srcId="{5D53CBC8-8CF0-451A-93E2-25AB9766DAF4}" destId="{ABB8A691-4B3C-43FE-B232-72FA01E1ED89}" srcOrd="1" destOrd="0" parTransId="{F68C0EFE-EFAE-4972-AAC0-988B2BDDD8E0}" sibTransId="{1E07C04D-EF94-4DB9-AB04-C79EB81727D4}"/>
    <dgm:cxn modelId="{8159BF6C-73B0-428D-9FB5-67AC938018DD}" type="presOf" srcId="{58B55F69-2359-4E71-A890-773F5EB75C9A}" destId="{67D17AC3-3AB0-4B63-B5F3-9929788BA036}" srcOrd="0" destOrd="0" presId="urn:microsoft.com/office/officeart/2008/layout/HalfCircleOrganizationChart"/>
    <dgm:cxn modelId="{852A78DB-1113-4F79-A786-8EE0916DBD4F}" type="presParOf" srcId="{C99CCB66-9C36-4C33-8FDF-DE0FD8027E7E}" destId="{A1D251F0-F52F-45D8-BBD5-8A2563393B00}" srcOrd="0" destOrd="0" presId="urn:microsoft.com/office/officeart/2008/layout/HalfCircleOrganizationChart"/>
    <dgm:cxn modelId="{5DC1CB3D-4AE9-4B57-B9B5-23BCB1A7A63A}" type="presParOf" srcId="{A1D251F0-F52F-45D8-BBD5-8A2563393B00}" destId="{2696D984-AE64-4AFC-AB86-3034A5336EB5}" srcOrd="0" destOrd="0" presId="urn:microsoft.com/office/officeart/2008/layout/HalfCircleOrganizationChart"/>
    <dgm:cxn modelId="{AE1EC7E6-CF55-4C45-888F-DDBA3ACAA54F}" type="presParOf" srcId="{2696D984-AE64-4AFC-AB86-3034A5336EB5}" destId="{67D17AC3-3AB0-4B63-B5F3-9929788BA036}" srcOrd="0" destOrd="0" presId="urn:microsoft.com/office/officeart/2008/layout/HalfCircleOrganizationChart"/>
    <dgm:cxn modelId="{3510A064-22B7-4BF2-9439-7910A59839E4}" type="presParOf" srcId="{2696D984-AE64-4AFC-AB86-3034A5336EB5}" destId="{16077B2C-612A-4DDD-8AC2-5E473DD502C8}" srcOrd="1" destOrd="0" presId="urn:microsoft.com/office/officeart/2008/layout/HalfCircleOrganizationChart"/>
    <dgm:cxn modelId="{606240E7-25B8-4993-A0F4-0835844C3E39}" type="presParOf" srcId="{2696D984-AE64-4AFC-AB86-3034A5336EB5}" destId="{4D6DF3C1-184F-4FC0-8D05-E67169AC889C}" srcOrd="2" destOrd="0" presId="urn:microsoft.com/office/officeart/2008/layout/HalfCircleOrganizationChart"/>
    <dgm:cxn modelId="{3D04E3AB-8A8E-4CC9-99BF-4EAD1640C2A7}" type="presParOf" srcId="{2696D984-AE64-4AFC-AB86-3034A5336EB5}" destId="{B55B05EF-538F-4E37-8C00-784D5477B679}" srcOrd="3" destOrd="0" presId="urn:microsoft.com/office/officeart/2008/layout/HalfCircleOrganizationChart"/>
    <dgm:cxn modelId="{422D856B-E3EC-4C04-B345-5B14AB6FDD22}" type="presParOf" srcId="{A1D251F0-F52F-45D8-BBD5-8A2563393B00}" destId="{DB587BDA-4ED6-4A23-AFF5-917319DF87CF}" srcOrd="1" destOrd="0" presId="urn:microsoft.com/office/officeart/2008/layout/HalfCircleOrganizationChart"/>
    <dgm:cxn modelId="{C2659D5C-7CC9-495E-B2D4-6D4ADA26748C}" type="presParOf" srcId="{A1D251F0-F52F-45D8-BBD5-8A2563393B00}" destId="{80521D0B-B0E3-4A09-9CFD-EFC9911C8E7F}" srcOrd="2" destOrd="0" presId="urn:microsoft.com/office/officeart/2008/layout/HalfCircleOrganizationChart"/>
    <dgm:cxn modelId="{5353B78A-A5C9-419B-8A00-2293E0F1F27B}" type="presParOf" srcId="{C99CCB66-9C36-4C33-8FDF-DE0FD8027E7E}" destId="{CD813E02-DC7D-42E9-956E-64BC42248419}" srcOrd="1" destOrd="0" presId="urn:microsoft.com/office/officeart/2008/layout/HalfCircleOrganizationChart"/>
    <dgm:cxn modelId="{BFE2C7E2-F313-45BE-BA74-867920EC84B4}" type="presParOf" srcId="{CD813E02-DC7D-42E9-956E-64BC42248419}" destId="{4E466B61-3C28-46C2-8E1F-54B2FC8D3B31}" srcOrd="0" destOrd="0" presId="urn:microsoft.com/office/officeart/2008/layout/HalfCircleOrganizationChart"/>
    <dgm:cxn modelId="{A478F878-72E8-4F7B-990F-0F77BF6010B4}" type="presParOf" srcId="{4E466B61-3C28-46C2-8E1F-54B2FC8D3B31}" destId="{FDEDA621-6D7E-414B-A686-9B33536F75A1}" srcOrd="0" destOrd="0" presId="urn:microsoft.com/office/officeart/2008/layout/HalfCircleOrganizationChart"/>
    <dgm:cxn modelId="{C3056158-B671-4D7F-AEF6-4F394E64DDF2}" type="presParOf" srcId="{4E466B61-3C28-46C2-8E1F-54B2FC8D3B31}" destId="{306C2897-34AF-4E5F-9271-9BDCB910413A}" srcOrd="1" destOrd="0" presId="urn:microsoft.com/office/officeart/2008/layout/HalfCircleOrganizationChart"/>
    <dgm:cxn modelId="{872ADA5A-A785-40E1-83E1-73DA31A94472}" type="presParOf" srcId="{4E466B61-3C28-46C2-8E1F-54B2FC8D3B31}" destId="{78EA5CB0-8D7D-451B-816A-0DF79F0C8F3D}" srcOrd="2" destOrd="0" presId="urn:microsoft.com/office/officeart/2008/layout/HalfCircleOrganizationChart"/>
    <dgm:cxn modelId="{4A6327D3-4D76-4754-9645-A18E98C750B5}" type="presParOf" srcId="{4E466B61-3C28-46C2-8E1F-54B2FC8D3B31}" destId="{72921F2C-0FB4-4708-8F09-92D2FB028B09}" srcOrd="3" destOrd="0" presId="urn:microsoft.com/office/officeart/2008/layout/HalfCircleOrganizationChart"/>
    <dgm:cxn modelId="{5CE33B9A-798F-49BD-877C-0715BEEC95C8}" type="presParOf" srcId="{CD813E02-DC7D-42E9-956E-64BC42248419}" destId="{28A528D7-F39D-49E6-BF2A-7F7237B91B96}" srcOrd="1" destOrd="0" presId="urn:microsoft.com/office/officeart/2008/layout/HalfCircleOrganizationChart"/>
    <dgm:cxn modelId="{678A675E-D921-4C13-B9D1-6BECB7929AE5}" type="presParOf" srcId="{CD813E02-DC7D-42E9-956E-64BC42248419}" destId="{14101CB2-C0E6-41AC-8ABC-4A205CA02444}" srcOrd="2" destOrd="0" presId="urn:microsoft.com/office/officeart/2008/layout/HalfCircleOrganizationChart"/>
    <dgm:cxn modelId="{FE43DED9-AF21-40AB-9ECE-0CD6E4B11FA0}" type="presParOf" srcId="{C99CCB66-9C36-4C33-8FDF-DE0FD8027E7E}" destId="{6DC6D3B5-7A96-43CB-BA05-61B72EDF6C51}" srcOrd="2" destOrd="0" presId="urn:microsoft.com/office/officeart/2008/layout/HalfCircleOrganizationChart"/>
    <dgm:cxn modelId="{7C02F85F-27EE-4AB7-9777-96E01BE81DE9}" type="presParOf" srcId="{6DC6D3B5-7A96-43CB-BA05-61B72EDF6C51}" destId="{482167C2-5411-49D9-8515-2CDDBD7A5887}" srcOrd="0" destOrd="0" presId="urn:microsoft.com/office/officeart/2008/layout/HalfCircleOrganizationChart"/>
    <dgm:cxn modelId="{FABFC493-0E82-49DD-8333-0E2AA7FE2FDB}" type="presParOf" srcId="{482167C2-5411-49D9-8515-2CDDBD7A5887}" destId="{931549FF-1C62-4EC4-8699-ED862DB327C9}" srcOrd="0" destOrd="0" presId="urn:microsoft.com/office/officeart/2008/layout/HalfCircleOrganizationChart"/>
    <dgm:cxn modelId="{EC88C2F8-262C-4BD0-B3FE-A74CE0597B31}" type="presParOf" srcId="{482167C2-5411-49D9-8515-2CDDBD7A5887}" destId="{AF9C5B35-DE47-47A7-8EDF-534642D7EAAC}" srcOrd="1" destOrd="0" presId="urn:microsoft.com/office/officeart/2008/layout/HalfCircleOrganizationChart"/>
    <dgm:cxn modelId="{27519A9E-578D-47AE-A03F-45872961C13F}" type="presParOf" srcId="{482167C2-5411-49D9-8515-2CDDBD7A5887}" destId="{EEE7DE7A-F7BF-49D9-98B2-DB123D117621}" srcOrd="2" destOrd="0" presId="urn:microsoft.com/office/officeart/2008/layout/HalfCircleOrganizationChart"/>
    <dgm:cxn modelId="{CBDFCE84-C95D-4C22-9B0E-C44F800B6DBC}" type="presParOf" srcId="{482167C2-5411-49D9-8515-2CDDBD7A5887}" destId="{C6EAA814-7112-44F1-8DA1-DED78C92C7BC}" srcOrd="3" destOrd="0" presId="urn:microsoft.com/office/officeart/2008/layout/HalfCircleOrganizationChart"/>
    <dgm:cxn modelId="{A79049A8-3EE5-4D9C-8055-12030FA95408}" type="presParOf" srcId="{6DC6D3B5-7A96-43CB-BA05-61B72EDF6C51}" destId="{1A2F12A0-3BF0-497B-8796-ED33E70D0C2C}" srcOrd="1" destOrd="0" presId="urn:microsoft.com/office/officeart/2008/layout/HalfCircleOrganizationChart"/>
    <dgm:cxn modelId="{5309A087-74D3-414A-BD6C-1D369186E5EC}" type="presParOf" srcId="{6DC6D3B5-7A96-43CB-BA05-61B72EDF6C51}" destId="{29A5E31C-53D6-4091-8966-D8065CFAD21D}"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194F315-04AC-439B-B106-773A75E2891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B7289D38-6166-4BB9-83AA-D4B883D2B5FC}">
      <dgm:prSet/>
      <dgm:spPr/>
      <dgm:t>
        <a:bodyPr/>
        <a:lstStyle/>
        <a:p>
          <a:pPr rtl="0"/>
          <a:r>
            <a:rPr lang="es-MX" dirty="0" smtClean="0"/>
            <a:t>•	Revisar el ambiente de control con que cuenta, es decir, entre otros, leyes orgánicas, reglamentos interiores, manuales de organización y procedimientos, etc., y a partir del resultado, proponer las adecuaciones necesarias y convenientes que permitan la delimitación de atribuciones, facultades y responsabilidades y una debida segregación de funciones.</a:t>
          </a:r>
          <a:endParaRPr lang="es-MX" dirty="0"/>
        </a:p>
      </dgm:t>
    </dgm:pt>
    <dgm:pt modelId="{426CD6D3-C215-4A61-86B3-928D2D46B3E8}" type="parTrans" cxnId="{82CB061F-D3A9-434A-B26C-CADD4E24C251}">
      <dgm:prSet/>
      <dgm:spPr/>
      <dgm:t>
        <a:bodyPr/>
        <a:lstStyle/>
        <a:p>
          <a:endParaRPr lang="es-ES"/>
        </a:p>
      </dgm:t>
    </dgm:pt>
    <dgm:pt modelId="{2D884A1D-B2EE-47AC-9E2A-5CDD8B3F13FA}" type="sibTrans" cxnId="{82CB061F-D3A9-434A-B26C-CADD4E24C251}">
      <dgm:prSet/>
      <dgm:spPr/>
      <dgm:t>
        <a:bodyPr/>
        <a:lstStyle/>
        <a:p>
          <a:endParaRPr lang="es-ES"/>
        </a:p>
      </dgm:t>
    </dgm:pt>
    <dgm:pt modelId="{0F97DE6E-71A1-4176-8010-E8327DD6D051}">
      <dgm:prSet/>
      <dgm:spPr/>
      <dgm:t>
        <a:bodyPr/>
        <a:lstStyle/>
        <a:p>
          <a:pPr rtl="0"/>
          <a:r>
            <a:rPr lang="es-MX" smtClean="0"/>
            <a:t>•	Conforme a la metodología de la evaluación y gestión de riesgos, identificar aquellos que resultan ser de alto y mediano impacto, y establecer las medidas de control y los controles adecuados para su debida administración, ya sea que se asuman, se mitiguen o en su caso, se logren eliminar, entendiendo que toda actividad, función o responsabilidad conlleva uno o más riesgos inherentes.</a:t>
          </a:r>
          <a:endParaRPr lang="es-MX"/>
        </a:p>
      </dgm:t>
    </dgm:pt>
    <dgm:pt modelId="{36087D36-44BD-476D-96DF-69A3748DDCBF}" type="parTrans" cxnId="{F4160301-56E5-4E3E-B739-EAE40DCD443C}">
      <dgm:prSet/>
      <dgm:spPr/>
      <dgm:t>
        <a:bodyPr/>
        <a:lstStyle/>
        <a:p>
          <a:endParaRPr lang="es-ES"/>
        </a:p>
      </dgm:t>
    </dgm:pt>
    <dgm:pt modelId="{1C941480-321D-49F5-A58D-0076CFFB2D08}" type="sibTrans" cxnId="{F4160301-56E5-4E3E-B739-EAE40DCD443C}">
      <dgm:prSet/>
      <dgm:spPr/>
      <dgm:t>
        <a:bodyPr/>
        <a:lstStyle/>
        <a:p>
          <a:endParaRPr lang="es-ES"/>
        </a:p>
      </dgm:t>
    </dgm:pt>
    <dgm:pt modelId="{C7D59D72-C62C-41AD-AC06-E46E4923A98D}">
      <dgm:prSet/>
      <dgm:spPr/>
      <dgm:t>
        <a:bodyPr/>
        <a:lstStyle/>
        <a:p>
          <a:pPr rtl="0"/>
          <a:r>
            <a:rPr lang="es-MX" smtClean="0"/>
            <a:t>•	Proponer una debida promoción y publicidad respecto del sistema de gestión de riesgos y de control interno, con el propósito de involucrar a todos los que interactúan en la Administración y así asegurar en la medida de lo posible, calidad de los procesos, calidad de la información y el logro de los objetivos planteados.</a:t>
          </a:r>
          <a:endParaRPr lang="es-MX"/>
        </a:p>
      </dgm:t>
    </dgm:pt>
    <dgm:pt modelId="{3F9CCA07-295C-44CE-8BCC-7C69EBEE5F3D}" type="parTrans" cxnId="{9E77AA64-B80D-4E7C-9832-334AFE011A9B}">
      <dgm:prSet/>
      <dgm:spPr/>
      <dgm:t>
        <a:bodyPr/>
        <a:lstStyle/>
        <a:p>
          <a:endParaRPr lang="es-ES"/>
        </a:p>
      </dgm:t>
    </dgm:pt>
    <dgm:pt modelId="{91954B40-4AE1-40EE-A076-1F8007B6B357}" type="sibTrans" cxnId="{9E77AA64-B80D-4E7C-9832-334AFE011A9B}">
      <dgm:prSet/>
      <dgm:spPr/>
      <dgm:t>
        <a:bodyPr/>
        <a:lstStyle/>
        <a:p>
          <a:endParaRPr lang="es-ES"/>
        </a:p>
      </dgm:t>
    </dgm:pt>
    <dgm:pt modelId="{4951AEC7-A58A-468A-B30A-945FAC6B3654}" type="pres">
      <dgm:prSet presAssocID="{3194F315-04AC-439B-B106-773A75E28911}" presName="linear" presStyleCnt="0">
        <dgm:presLayoutVars>
          <dgm:animLvl val="lvl"/>
          <dgm:resizeHandles val="exact"/>
        </dgm:presLayoutVars>
      </dgm:prSet>
      <dgm:spPr/>
      <dgm:t>
        <a:bodyPr/>
        <a:lstStyle/>
        <a:p>
          <a:endParaRPr lang="es-ES"/>
        </a:p>
      </dgm:t>
    </dgm:pt>
    <dgm:pt modelId="{2254C478-22A9-4A3A-842F-87A36AEE44E9}" type="pres">
      <dgm:prSet presAssocID="{B7289D38-6166-4BB9-83AA-D4B883D2B5FC}" presName="parentText" presStyleLbl="node1" presStyleIdx="0" presStyleCnt="3">
        <dgm:presLayoutVars>
          <dgm:chMax val="0"/>
          <dgm:bulletEnabled val="1"/>
        </dgm:presLayoutVars>
      </dgm:prSet>
      <dgm:spPr/>
      <dgm:t>
        <a:bodyPr/>
        <a:lstStyle/>
        <a:p>
          <a:endParaRPr lang="es-ES"/>
        </a:p>
      </dgm:t>
    </dgm:pt>
    <dgm:pt modelId="{43D20D4D-AF10-4B3E-8164-E52B54472094}" type="pres">
      <dgm:prSet presAssocID="{2D884A1D-B2EE-47AC-9E2A-5CDD8B3F13FA}" presName="spacer" presStyleCnt="0"/>
      <dgm:spPr/>
    </dgm:pt>
    <dgm:pt modelId="{8686536A-93BD-4115-BF7A-83F67F7F5FA2}" type="pres">
      <dgm:prSet presAssocID="{0F97DE6E-71A1-4176-8010-E8327DD6D051}" presName="parentText" presStyleLbl="node1" presStyleIdx="1" presStyleCnt="3">
        <dgm:presLayoutVars>
          <dgm:chMax val="0"/>
          <dgm:bulletEnabled val="1"/>
        </dgm:presLayoutVars>
      </dgm:prSet>
      <dgm:spPr/>
      <dgm:t>
        <a:bodyPr/>
        <a:lstStyle/>
        <a:p>
          <a:endParaRPr lang="es-ES"/>
        </a:p>
      </dgm:t>
    </dgm:pt>
    <dgm:pt modelId="{7F89E014-C527-4DD6-8F5D-1A96625660C7}" type="pres">
      <dgm:prSet presAssocID="{1C941480-321D-49F5-A58D-0076CFFB2D08}" presName="spacer" presStyleCnt="0"/>
      <dgm:spPr/>
    </dgm:pt>
    <dgm:pt modelId="{109B28CA-FCE2-4BA5-9883-50C06294887D}" type="pres">
      <dgm:prSet presAssocID="{C7D59D72-C62C-41AD-AC06-E46E4923A98D}" presName="parentText" presStyleLbl="node1" presStyleIdx="2" presStyleCnt="3">
        <dgm:presLayoutVars>
          <dgm:chMax val="0"/>
          <dgm:bulletEnabled val="1"/>
        </dgm:presLayoutVars>
      </dgm:prSet>
      <dgm:spPr/>
      <dgm:t>
        <a:bodyPr/>
        <a:lstStyle/>
        <a:p>
          <a:endParaRPr lang="es-ES"/>
        </a:p>
      </dgm:t>
    </dgm:pt>
  </dgm:ptLst>
  <dgm:cxnLst>
    <dgm:cxn modelId="{F4160301-56E5-4E3E-B739-EAE40DCD443C}" srcId="{3194F315-04AC-439B-B106-773A75E28911}" destId="{0F97DE6E-71A1-4176-8010-E8327DD6D051}" srcOrd="1" destOrd="0" parTransId="{36087D36-44BD-476D-96DF-69A3748DDCBF}" sibTransId="{1C941480-321D-49F5-A58D-0076CFFB2D08}"/>
    <dgm:cxn modelId="{E5DAAD86-5D2F-403D-A962-2A466128D9D8}" type="presOf" srcId="{3194F315-04AC-439B-B106-773A75E28911}" destId="{4951AEC7-A58A-468A-B30A-945FAC6B3654}" srcOrd="0" destOrd="0" presId="urn:microsoft.com/office/officeart/2005/8/layout/vList2"/>
    <dgm:cxn modelId="{9E77AA64-B80D-4E7C-9832-334AFE011A9B}" srcId="{3194F315-04AC-439B-B106-773A75E28911}" destId="{C7D59D72-C62C-41AD-AC06-E46E4923A98D}" srcOrd="2" destOrd="0" parTransId="{3F9CCA07-295C-44CE-8BCC-7C69EBEE5F3D}" sibTransId="{91954B40-4AE1-40EE-A076-1F8007B6B357}"/>
    <dgm:cxn modelId="{32A524F1-0CD2-49B9-86D4-C608B240F2E1}" type="presOf" srcId="{B7289D38-6166-4BB9-83AA-D4B883D2B5FC}" destId="{2254C478-22A9-4A3A-842F-87A36AEE44E9}" srcOrd="0" destOrd="0" presId="urn:microsoft.com/office/officeart/2005/8/layout/vList2"/>
    <dgm:cxn modelId="{AD27DE82-1B1E-48FE-ADE5-B6C7CE4F6F3C}" type="presOf" srcId="{0F97DE6E-71A1-4176-8010-E8327DD6D051}" destId="{8686536A-93BD-4115-BF7A-83F67F7F5FA2}" srcOrd="0" destOrd="0" presId="urn:microsoft.com/office/officeart/2005/8/layout/vList2"/>
    <dgm:cxn modelId="{82CB061F-D3A9-434A-B26C-CADD4E24C251}" srcId="{3194F315-04AC-439B-B106-773A75E28911}" destId="{B7289D38-6166-4BB9-83AA-D4B883D2B5FC}" srcOrd="0" destOrd="0" parTransId="{426CD6D3-C215-4A61-86B3-928D2D46B3E8}" sibTransId="{2D884A1D-B2EE-47AC-9E2A-5CDD8B3F13FA}"/>
    <dgm:cxn modelId="{960F04B5-9E36-426B-9331-7FAFA5113BBF}" type="presOf" srcId="{C7D59D72-C62C-41AD-AC06-E46E4923A98D}" destId="{109B28CA-FCE2-4BA5-9883-50C06294887D}" srcOrd="0" destOrd="0" presId="urn:microsoft.com/office/officeart/2005/8/layout/vList2"/>
    <dgm:cxn modelId="{DA1BEAF5-2277-4530-9701-B8C20D9B885C}" type="presParOf" srcId="{4951AEC7-A58A-468A-B30A-945FAC6B3654}" destId="{2254C478-22A9-4A3A-842F-87A36AEE44E9}" srcOrd="0" destOrd="0" presId="urn:microsoft.com/office/officeart/2005/8/layout/vList2"/>
    <dgm:cxn modelId="{AF4D73FA-213D-4D5F-A174-EA04C21DC02A}" type="presParOf" srcId="{4951AEC7-A58A-468A-B30A-945FAC6B3654}" destId="{43D20D4D-AF10-4B3E-8164-E52B54472094}" srcOrd="1" destOrd="0" presId="urn:microsoft.com/office/officeart/2005/8/layout/vList2"/>
    <dgm:cxn modelId="{2630EBDB-F640-4AC4-8C5B-149CEEBB8927}" type="presParOf" srcId="{4951AEC7-A58A-468A-B30A-945FAC6B3654}" destId="{8686536A-93BD-4115-BF7A-83F67F7F5FA2}" srcOrd="2" destOrd="0" presId="urn:microsoft.com/office/officeart/2005/8/layout/vList2"/>
    <dgm:cxn modelId="{9102781C-669A-4C3B-A3AF-8290DA9B1D5D}" type="presParOf" srcId="{4951AEC7-A58A-468A-B30A-945FAC6B3654}" destId="{7F89E014-C527-4DD6-8F5D-1A96625660C7}" srcOrd="3" destOrd="0" presId="urn:microsoft.com/office/officeart/2005/8/layout/vList2"/>
    <dgm:cxn modelId="{B4D2003B-A460-4011-A517-B9A179AE45B5}" type="presParOf" srcId="{4951AEC7-A58A-468A-B30A-945FAC6B3654}" destId="{109B28CA-FCE2-4BA5-9883-50C06294887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7153D0-6AE4-4C5A-8506-992EEE103890}"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MX"/>
        </a:p>
      </dgm:t>
    </dgm:pt>
    <dgm:pt modelId="{8C6D9959-07F3-49BC-BD57-D85E6D9ACF95}">
      <dgm:prSet phldrT="[Texto]"/>
      <dgm:spPr/>
      <dgm:t>
        <a:bodyPr/>
        <a:lstStyle/>
        <a:p>
          <a:r>
            <a:rPr lang="es-MX" dirty="0"/>
            <a:t>Establecer sanciones por faltas de particulares, procedimientos para su aplicación y autoridades competentes</a:t>
          </a:r>
        </a:p>
      </dgm:t>
    </dgm:pt>
    <dgm:pt modelId="{975A5855-AA64-4CD5-86E4-0C5604AC6863}" type="parTrans" cxnId="{A4E21EE1-99FD-430C-9497-D2DE4D66AEDF}">
      <dgm:prSet/>
      <dgm:spPr/>
      <dgm:t>
        <a:bodyPr/>
        <a:lstStyle/>
        <a:p>
          <a:endParaRPr lang="es-MX"/>
        </a:p>
      </dgm:t>
    </dgm:pt>
    <dgm:pt modelId="{EEB01F65-9534-4F03-9F0D-447158AA788B}" type="sibTrans" cxnId="{A4E21EE1-99FD-430C-9497-D2DE4D66AEDF}">
      <dgm:prSet/>
      <dgm:spPr/>
      <dgm:t>
        <a:bodyPr/>
        <a:lstStyle/>
        <a:p>
          <a:endParaRPr lang="es-MX"/>
        </a:p>
      </dgm:t>
    </dgm:pt>
    <dgm:pt modelId="{B1691EAD-0439-48E4-BE74-51AF6AE307E4}">
      <dgm:prSet phldrT="[Texto]"/>
      <dgm:spPr/>
      <dgm:t>
        <a:bodyPr/>
        <a:lstStyle/>
        <a:p>
          <a:r>
            <a:rPr lang="es-MX" u="sng" dirty="0"/>
            <a:t>Determinar mecanismos de prevención, corrección e investigación</a:t>
          </a:r>
        </a:p>
      </dgm:t>
    </dgm:pt>
    <dgm:pt modelId="{8EE71E75-CA0A-4E63-BA61-443C4F1B601A}" type="parTrans" cxnId="{846ED548-B83F-4AEE-B465-A96BE2B7ACA8}">
      <dgm:prSet/>
      <dgm:spPr/>
      <dgm:t>
        <a:bodyPr/>
        <a:lstStyle/>
        <a:p>
          <a:endParaRPr lang="es-MX"/>
        </a:p>
      </dgm:t>
    </dgm:pt>
    <dgm:pt modelId="{D3BACCE9-064A-4D64-8228-B14F50F70F7B}" type="sibTrans" cxnId="{846ED548-B83F-4AEE-B465-A96BE2B7ACA8}">
      <dgm:prSet/>
      <dgm:spPr/>
      <dgm:t>
        <a:bodyPr/>
        <a:lstStyle/>
        <a:p>
          <a:endParaRPr lang="es-MX"/>
        </a:p>
      </dgm:t>
    </dgm:pt>
    <dgm:pt modelId="{5165FAAC-2F76-4DB8-B0C7-B3D304226160}">
      <dgm:prSet phldrT="[Texto]"/>
      <dgm:spPr/>
      <dgm:t>
        <a:bodyPr/>
        <a:lstStyle/>
        <a:p>
          <a:r>
            <a:rPr lang="es-MX" dirty="0"/>
            <a:t>Establecer principios y obligaciones de los servidores públicos</a:t>
          </a:r>
        </a:p>
      </dgm:t>
    </dgm:pt>
    <dgm:pt modelId="{46BFDD17-7D31-4D48-8856-CDB04880764B}" type="parTrans" cxnId="{58E1DCF6-848C-48B7-97D9-D88DCD3D27C2}">
      <dgm:prSet/>
      <dgm:spPr/>
      <dgm:t>
        <a:bodyPr/>
        <a:lstStyle/>
        <a:p>
          <a:endParaRPr lang="es-MX"/>
        </a:p>
      </dgm:t>
    </dgm:pt>
    <dgm:pt modelId="{D35F3F58-CFDD-4038-8A8C-DCF255A1373B}" type="sibTrans" cxnId="{58E1DCF6-848C-48B7-97D9-D88DCD3D27C2}">
      <dgm:prSet/>
      <dgm:spPr/>
      <dgm:t>
        <a:bodyPr/>
        <a:lstStyle/>
        <a:p>
          <a:endParaRPr lang="es-MX"/>
        </a:p>
      </dgm:t>
    </dgm:pt>
    <dgm:pt modelId="{E9CF2AF5-16D1-4BF5-A5B6-5449078D0D4D}">
      <dgm:prSet phldrT="[Texto]"/>
      <dgm:spPr/>
      <dgm:t>
        <a:bodyPr/>
        <a:lstStyle/>
        <a:p>
          <a:r>
            <a:rPr lang="es-MX" dirty="0"/>
            <a:t>Delimitar las faltas administrativas graves y no graves de los servidores públicos; establecer sanciones, procedimientos para su aplicación y las autoridades competentes</a:t>
          </a:r>
        </a:p>
      </dgm:t>
    </dgm:pt>
    <dgm:pt modelId="{EAAA35BC-28E8-48F9-877E-3556F18E7E4E}" type="parTrans" cxnId="{35B3112C-A41A-45C9-8112-7F59ABD849C7}">
      <dgm:prSet/>
      <dgm:spPr/>
      <dgm:t>
        <a:bodyPr/>
        <a:lstStyle/>
        <a:p>
          <a:endParaRPr lang="es-MX"/>
        </a:p>
      </dgm:t>
    </dgm:pt>
    <dgm:pt modelId="{70971FC4-1647-4FD4-B6CC-27DA01AFDA97}" type="sibTrans" cxnId="{35B3112C-A41A-45C9-8112-7F59ABD849C7}">
      <dgm:prSet/>
      <dgm:spPr/>
      <dgm:t>
        <a:bodyPr/>
        <a:lstStyle/>
        <a:p>
          <a:endParaRPr lang="es-MX"/>
        </a:p>
      </dgm:t>
    </dgm:pt>
    <dgm:pt modelId="{5BB191DC-C501-4F11-96BD-73428D0A5964}" type="pres">
      <dgm:prSet presAssocID="{FE7153D0-6AE4-4C5A-8506-992EEE103890}" presName="matrix" presStyleCnt="0">
        <dgm:presLayoutVars>
          <dgm:chMax val="1"/>
          <dgm:dir/>
          <dgm:resizeHandles val="exact"/>
        </dgm:presLayoutVars>
      </dgm:prSet>
      <dgm:spPr/>
      <dgm:t>
        <a:bodyPr/>
        <a:lstStyle/>
        <a:p>
          <a:endParaRPr lang="es-ES"/>
        </a:p>
      </dgm:t>
    </dgm:pt>
    <dgm:pt modelId="{F4A021D5-5388-48C3-A040-02027ED873D4}" type="pres">
      <dgm:prSet presAssocID="{FE7153D0-6AE4-4C5A-8506-992EEE103890}" presName="axisShape" presStyleLbl="bgShp" presStyleIdx="0" presStyleCnt="1"/>
      <dgm:spPr/>
      <dgm:t>
        <a:bodyPr/>
        <a:lstStyle/>
        <a:p>
          <a:endParaRPr lang="es-ES"/>
        </a:p>
      </dgm:t>
    </dgm:pt>
    <dgm:pt modelId="{8A042192-01E5-47AC-AF38-48C951A50468}" type="pres">
      <dgm:prSet presAssocID="{FE7153D0-6AE4-4C5A-8506-992EEE103890}" presName="rect1" presStyleLbl="node1" presStyleIdx="0" presStyleCnt="4">
        <dgm:presLayoutVars>
          <dgm:chMax val="0"/>
          <dgm:chPref val="0"/>
          <dgm:bulletEnabled val="1"/>
        </dgm:presLayoutVars>
      </dgm:prSet>
      <dgm:spPr/>
      <dgm:t>
        <a:bodyPr/>
        <a:lstStyle/>
        <a:p>
          <a:endParaRPr lang="es-ES"/>
        </a:p>
      </dgm:t>
    </dgm:pt>
    <dgm:pt modelId="{EF3B0630-8288-4C0C-94D4-B45472EC2925}" type="pres">
      <dgm:prSet presAssocID="{FE7153D0-6AE4-4C5A-8506-992EEE103890}" presName="rect2" presStyleLbl="node1" presStyleIdx="1" presStyleCnt="4">
        <dgm:presLayoutVars>
          <dgm:chMax val="0"/>
          <dgm:chPref val="0"/>
          <dgm:bulletEnabled val="1"/>
        </dgm:presLayoutVars>
      </dgm:prSet>
      <dgm:spPr/>
      <dgm:t>
        <a:bodyPr/>
        <a:lstStyle/>
        <a:p>
          <a:endParaRPr lang="es-ES"/>
        </a:p>
      </dgm:t>
    </dgm:pt>
    <dgm:pt modelId="{E939FE1B-00B6-4634-8F1C-E4160DFAAA94}" type="pres">
      <dgm:prSet presAssocID="{FE7153D0-6AE4-4C5A-8506-992EEE103890}" presName="rect3" presStyleLbl="node1" presStyleIdx="2" presStyleCnt="4">
        <dgm:presLayoutVars>
          <dgm:chMax val="0"/>
          <dgm:chPref val="0"/>
          <dgm:bulletEnabled val="1"/>
        </dgm:presLayoutVars>
      </dgm:prSet>
      <dgm:spPr/>
      <dgm:t>
        <a:bodyPr/>
        <a:lstStyle/>
        <a:p>
          <a:endParaRPr lang="es-ES"/>
        </a:p>
      </dgm:t>
    </dgm:pt>
    <dgm:pt modelId="{B230307F-2ABF-4DD4-99FC-DF26155CB9DA}" type="pres">
      <dgm:prSet presAssocID="{FE7153D0-6AE4-4C5A-8506-992EEE103890}" presName="rect4" presStyleLbl="node1" presStyleIdx="3" presStyleCnt="4">
        <dgm:presLayoutVars>
          <dgm:chMax val="0"/>
          <dgm:chPref val="0"/>
          <dgm:bulletEnabled val="1"/>
        </dgm:presLayoutVars>
      </dgm:prSet>
      <dgm:spPr/>
      <dgm:t>
        <a:bodyPr/>
        <a:lstStyle/>
        <a:p>
          <a:endParaRPr lang="es-ES"/>
        </a:p>
      </dgm:t>
    </dgm:pt>
  </dgm:ptLst>
  <dgm:cxnLst>
    <dgm:cxn modelId="{2C7BDB67-4FBD-4C99-95BC-C9C4CCB1A784}" type="presOf" srcId="{5165FAAC-2F76-4DB8-B0C7-B3D304226160}" destId="{E939FE1B-00B6-4634-8F1C-E4160DFAAA94}" srcOrd="0" destOrd="0" presId="urn:microsoft.com/office/officeart/2005/8/layout/matrix2"/>
    <dgm:cxn modelId="{58E1DCF6-848C-48B7-97D9-D88DCD3D27C2}" srcId="{FE7153D0-6AE4-4C5A-8506-992EEE103890}" destId="{5165FAAC-2F76-4DB8-B0C7-B3D304226160}" srcOrd="2" destOrd="0" parTransId="{46BFDD17-7D31-4D48-8856-CDB04880764B}" sibTransId="{D35F3F58-CFDD-4038-8A8C-DCF255A1373B}"/>
    <dgm:cxn modelId="{35B3112C-A41A-45C9-8112-7F59ABD849C7}" srcId="{FE7153D0-6AE4-4C5A-8506-992EEE103890}" destId="{E9CF2AF5-16D1-4BF5-A5B6-5449078D0D4D}" srcOrd="3" destOrd="0" parTransId="{EAAA35BC-28E8-48F9-877E-3556F18E7E4E}" sibTransId="{70971FC4-1647-4FD4-B6CC-27DA01AFDA97}"/>
    <dgm:cxn modelId="{A4E21EE1-99FD-430C-9497-D2DE4D66AEDF}" srcId="{FE7153D0-6AE4-4C5A-8506-992EEE103890}" destId="{8C6D9959-07F3-49BC-BD57-D85E6D9ACF95}" srcOrd="0" destOrd="0" parTransId="{975A5855-AA64-4CD5-86E4-0C5604AC6863}" sibTransId="{EEB01F65-9534-4F03-9F0D-447158AA788B}"/>
    <dgm:cxn modelId="{4748E22B-45BB-4090-99B0-58917440295A}" type="presOf" srcId="{FE7153D0-6AE4-4C5A-8506-992EEE103890}" destId="{5BB191DC-C501-4F11-96BD-73428D0A5964}" srcOrd="0" destOrd="0" presId="urn:microsoft.com/office/officeart/2005/8/layout/matrix2"/>
    <dgm:cxn modelId="{D5381E68-DCE0-41CC-97A0-D201B5C777B5}" type="presOf" srcId="{E9CF2AF5-16D1-4BF5-A5B6-5449078D0D4D}" destId="{B230307F-2ABF-4DD4-99FC-DF26155CB9DA}" srcOrd="0" destOrd="0" presId="urn:microsoft.com/office/officeart/2005/8/layout/matrix2"/>
    <dgm:cxn modelId="{846ED548-B83F-4AEE-B465-A96BE2B7ACA8}" srcId="{FE7153D0-6AE4-4C5A-8506-992EEE103890}" destId="{B1691EAD-0439-48E4-BE74-51AF6AE307E4}" srcOrd="1" destOrd="0" parTransId="{8EE71E75-CA0A-4E63-BA61-443C4F1B601A}" sibTransId="{D3BACCE9-064A-4D64-8228-B14F50F70F7B}"/>
    <dgm:cxn modelId="{5CF8B516-83BD-40BC-AB0E-D481A7D00456}" type="presOf" srcId="{B1691EAD-0439-48E4-BE74-51AF6AE307E4}" destId="{EF3B0630-8288-4C0C-94D4-B45472EC2925}" srcOrd="0" destOrd="0" presId="urn:microsoft.com/office/officeart/2005/8/layout/matrix2"/>
    <dgm:cxn modelId="{A7954CD7-7E4C-48F2-8339-B8B362945A1C}" type="presOf" srcId="{8C6D9959-07F3-49BC-BD57-D85E6D9ACF95}" destId="{8A042192-01E5-47AC-AF38-48C951A50468}" srcOrd="0" destOrd="0" presId="urn:microsoft.com/office/officeart/2005/8/layout/matrix2"/>
    <dgm:cxn modelId="{196F6CF9-8E95-4393-8608-8666685DB4E9}" type="presParOf" srcId="{5BB191DC-C501-4F11-96BD-73428D0A5964}" destId="{F4A021D5-5388-48C3-A040-02027ED873D4}" srcOrd="0" destOrd="0" presId="urn:microsoft.com/office/officeart/2005/8/layout/matrix2"/>
    <dgm:cxn modelId="{7B7895CD-2851-474E-BCE8-76E0BAB80C2C}" type="presParOf" srcId="{5BB191DC-C501-4F11-96BD-73428D0A5964}" destId="{8A042192-01E5-47AC-AF38-48C951A50468}" srcOrd="1" destOrd="0" presId="urn:microsoft.com/office/officeart/2005/8/layout/matrix2"/>
    <dgm:cxn modelId="{6FA886E9-D650-4474-8722-114F817DAB01}" type="presParOf" srcId="{5BB191DC-C501-4F11-96BD-73428D0A5964}" destId="{EF3B0630-8288-4C0C-94D4-B45472EC2925}" srcOrd="2" destOrd="0" presId="urn:microsoft.com/office/officeart/2005/8/layout/matrix2"/>
    <dgm:cxn modelId="{580428F3-2E64-45DA-B179-80E4FA437A11}" type="presParOf" srcId="{5BB191DC-C501-4F11-96BD-73428D0A5964}" destId="{E939FE1B-00B6-4634-8F1C-E4160DFAAA94}" srcOrd="3" destOrd="0" presId="urn:microsoft.com/office/officeart/2005/8/layout/matrix2"/>
    <dgm:cxn modelId="{129EB84F-83DE-4789-BABE-595078F19B59}" type="presParOf" srcId="{5BB191DC-C501-4F11-96BD-73428D0A5964}" destId="{B230307F-2ABF-4DD4-99FC-DF26155CB9D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0002812-4187-4ED2-98F3-F8440DAA7F1A}" type="doc">
      <dgm:prSet loTypeId="urn:microsoft.com/office/officeart/2005/8/layout/vList2" loCatId="list" qsTypeId="urn:microsoft.com/office/officeart/2005/8/quickstyle/simple4" qsCatId="simple" csTypeId="urn:microsoft.com/office/officeart/2005/8/colors/accent0_2" csCatId="mainScheme"/>
      <dgm:spPr/>
      <dgm:t>
        <a:bodyPr/>
        <a:lstStyle/>
        <a:p>
          <a:endParaRPr lang="es-ES"/>
        </a:p>
      </dgm:t>
    </dgm:pt>
    <dgm:pt modelId="{742DBD46-6150-491C-A721-1859492B9342}">
      <dgm:prSet/>
      <dgm:spPr/>
      <dgm:t>
        <a:bodyPr/>
        <a:lstStyle/>
        <a:p>
          <a:pPr rtl="0"/>
          <a:r>
            <a:rPr lang="es-MX" smtClean="0"/>
            <a:t>•	En la obtención de hallazgos y realización de observaciones, ya sean preventivas o correctivas, identificar la causa raíz que genera la problemática, implementar medidas que la resuelvan y así evitar las recurrencias.</a:t>
          </a:r>
          <a:endParaRPr lang="es-MX"/>
        </a:p>
      </dgm:t>
    </dgm:pt>
    <dgm:pt modelId="{B7581679-B285-4B9F-9EA9-6D05F7965C9F}" type="parTrans" cxnId="{AB86123C-B02D-4898-A8E1-AED5137B5600}">
      <dgm:prSet/>
      <dgm:spPr/>
      <dgm:t>
        <a:bodyPr/>
        <a:lstStyle/>
        <a:p>
          <a:endParaRPr lang="es-ES"/>
        </a:p>
      </dgm:t>
    </dgm:pt>
    <dgm:pt modelId="{8E05D0AD-6877-4514-A874-6E3E654B5155}" type="sibTrans" cxnId="{AB86123C-B02D-4898-A8E1-AED5137B5600}">
      <dgm:prSet/>
      <dgm:spPr/>
      <dgm:t>
        <a:bodyPr/>
        <a:lstStyle/>
        <a:p>
          <a:endParaRPr lang="es-ES"/>
        </a:p>
      </dgm:t>
    </dgm:pt>
    <dgm:pt modelId="{A6889BD7-6910-4F61-A785-8557CDA9BB35}">
      <dgm:prSet/>
      <dgm:spPr/>
      <dgm:t>
        <a:bodyPr/>
        <a:lstStyle/>
        <a:p>
          <a:pPr rtl="0"/>
          <a:r>
            <a:rPr lang="es-MX" smtClean="0"/>
            <a:t>•	Avanzar en la programación de auditorías al desempeño en mayor medida, sin que ello implique desatender las auditorias de cumplimiento financiero o normativas.</a:t>
          </a:r>
          <a:endParaRPr lang="es-MX"/>
        </a:p>
      </dgm:t>
    </dgm:pt>
    <dgm:pt modelId="{F7F301E3-60E7-43FC-8F1E-580A0878A452}" type="parTrans" cxnId="{66CB6A61-22A4-42BC-AE58-C28001E62122}">
      <dgm:prSet/>
      <dgm:spPr/>
      <dgm:t>
        <a:bodyPr/>
        <a:lstStyle/>
        <a:p>
          <a:endParaRPr lang="es-ES"/>
        </a:p>
      </dgm:t>
    </dgm:pt>
    <dgm:pt modelId="{089DC6F3-B25C-465B-83A3-5CC3DBE46477}" type="sibTrans" cxnId="{66CB6A61-22A4-42BC-AE58-C28001E62122}">
      <dgm:prSet/>
      <dgm:spPr/>
      <dgm:t>
        <a:bodyPr/>
        <a:lstStyle/>
        <a:p>
          <a:endParaRPr lang="es-ES"/>
        </a:p>
      </dgm:t>
    </dgm:pt>
    <dgm:pt modelId="{21C53A3A-2B48-42AC-92B7-8515FF4A5CE6}">
      <dgm:prSet/>
      <dgm:spPr/>
      <dgm:t>
        <a:bodyPr/>
        <a:lstStyle/>
        <a:p>
          <a:pPr rtl="0"/>
          <a:r>
            <a:rPr lang="es-MX" smtClean="0"/>
            <a:t>•	Privilegiar las observaciones y recomendaciones de calidad en lugar del número de observaciones realizadas, es decir, la labor de fiscalización deberá enfocarse a aquellos hallazgos de alto y mediano impacto y que paralelamente agreguen valor en la gestión. Esta situación no debe implicar la desatención de aquellos hallazgos que no siendo de impacto importante, sean el resultado de la negligencia, la impericia o el error, que conforme a la Ley General de Responsabilidades deba ser investigado y en su caso, sancionado. </a:t>
          </a:r>
          <a:endParaRPr lang="es-MX"/>
        </a:p>
      </dgm:t>
    </dgm:pt>
    <dgm:pt modelId="{F7C2C2F2-4468-47D5-AE7A-18F67D514A37}" type="parTrans" cxnId="{42004304-B33E-4F0B-BD9E-A613C9B35BC0}">
      <dgm:prSet/>
      <dgm:spPr/>
      <dgm:t>
        <a:bodyPr/>
        <a:lstStyle/>
        <a:p>
          <a:endParaRPr lang="es-ES"/>
        </a:p>
      </dgm:t>
    </dgm:pt>
    <dgm:pt modelId="{F9729941-643E-445E-990F-76C253A5BC9F}" type="sibTrans" cxnId="{42004304-B33E-4F0B-BD9E-A613C9B35BC0}">
      <dgm:prSet/>
      <dgm:spPr/>
      <dgm:t>
        <a:bodyPr/>
        <a:lstStyle/>
        <a:p>
          <a:endParaRPr lang="es-ES"/>
        </a:p>
      </dgm:t>
    </dgm:pt>
    <dgm:pt modelId="{D73A5E9E-E5AC-4C8E-9828-BD588375CC86}">
      <dgm:prSet/>
      <dgm:spPr/>
      <dgm:t>
        <a:bodyPr/>
        <a:lstStyle/>
        <a:p>
          <a:pPr rtl="0"/>
          <a:r>
            <a:rPr lang="es-MX" smtClean="0"/>
            <a:t>•	Elaboración de informes integrales y claros sobre las problemáticas existentes, de manera tal que se constituyan en una herramienta útil para la Administración en la toma de decisiones.</a:t>
          </a:r>
          <a:endParaRPr lang="es-MX"/>
        </a:p>
      </dgm:t>
    </dgm:pt>
    <dgm:pt modelId="{7989C673-2540-44BF-BCFB-D93FE3643886}" type="parTrans" cxnId="{69BE4F00-7FFC-483F-B0C5-C84E592C0019}">
      <dgm:prSet/>
      <dgm:spPr/>
      <dgm:t>
        <a:bodyPr/>
        <a:lstStyle/>
        <a:p>
          <a:endParaRPr lang="es-ES"/>
        </a:p>
      </dgm:t>
    </dgm:pt>
    <dgm:pt modelId="{B73D5767-0847-4D26-AF97-27C4C5F7B559}" type="sibTrans" cxnId="{69BE4F00-7FFC-483F-B0C5-C84E592C0019}">
      <dgm:prSet/>
      <dgm:spPr/>
      <dgm:t>
        <a:bodyPr/>
        <a:lstStyle/>
        <a:p>
          <a:endParaRPr lang="es-ES"/>
        </a:p>
      </dgm:t>
    </dgm:pt>
    <dgm:pt modelId="{35D92EA0-A220-48FD-AB0F-7F99573A936C}" type="pres">
      <dgm:prSet presAssocID="{B0002812-4187-4ED2-98F3-F8440DAA7F1A}" presName="linear" presStyleCnt="0">
        <dgm:presLayoutVars>
          <dgm:animLvl val="lvl"/>
          <dgm:resizeHandles val="exact"/>
        </dgm:presLayoutVars>
      </dgm:prSet>
      <dgm:spPr/>
      <dgm:t>
        <a:bodyPr/>
        <a:lstStyle/>
        <a:p>
          <a:endParaRPr lang="es-ES"/>
        </a:p>
      </dgm:t>
    </dgm:pt>
    <dgm:pt modelId="{5B44BED7-891C-453F-93E2-92E4A563C740}" type="pres">
      <dgm:prSet presAssocID="{742DBD46-6150-491C-A721-1859492B9342}" presName="parentText" presStyleLbl="node1" presStyleIdx="0" presStyleCnt="4">
        <dgm:presLayoutVars>
          <dgm:chMax val="0"/>
          <dgm:bulletEnabled val="1"/>
        </dgm:presLayoutVars>
      </dgm:prSet>
      <dgm:spPr/>
      <dgm:t>
        <a:bodyPr/>
        <a:lstStyle/>
        <a:p>
          <a:endParaRPr lang="es-ES"/>
        </a:p>
      </dgm:t>
    </dgm:pt>
    <dgm:pt modelId="{EC65E6EF-C286-4A09-A87F-5C5F9123E42E}" type="pres">
      <dgm:prSet presAssocID="{8E05D0AD-6877-4514-A874-6E3E654B5155}" presName="spacer" presStyleCnt="0"/>
      <dgm:spPr/>
    </dgm:pt>
    <dgm:pt modelId="{E3B78D68-602C-4E04-95C3-86237604FEFB}" type="pres">
      <dgm:prSet presAssocID="{A6889BD7-6910-4F61-A785-8557CDA9BB35}" presName="parentText" presStyleLbl="node1" presStyleIdx="1" presStyleCnt="4">
        <dgm:presLayoutVars>
          <dgm:chMax val="0"/>
          <dgm:bulletEnabled val="1"/>
        </dgm:presLayoutVars>
      </dgm:prSet>
      <dgm:spPr/>
      <dgm:t>
        <a:bodyPr/>
        <a:lstStyle/>
        <a:p>
          <a:endParaRPr lang="es-ES"/>
        </a:p>
      </dgm:t>
    </dgm:pt>
    <dgm:pt modelId="{55EABE61-BB51-4B0B-B4C9-EBF05B7EF581}" type="pres">
      <dgm:prSet presAssocID="{089DC6F3-B25C-465B-83A3-5CC3DBE46477}" presName="spacer" presStyleCnt="0"/>
      <dgm:spPr/>
    </dgm:pt>
    <dgm:pt modelId="{6B678348-D66D-40EA-8B82-0DAB47E0CF48}" type="pres">
      <dgm:prSet presAssocID="{21C53A3A-2B48-42AC-92B7-8515FF4A5CE6}" presName="parentText" presStyleLbl="node1" presStyleIdx="2" presStyleCnt="4">
        <dgm:presLayoutVars>
          <dgm:chMax val="0"/>
          <dgm:bulletEnabled val="1"/>
        </dgm:presLayoutVars>
      </dgm:prSet>
      <dgm:spPr/>
      <dgm:t>
        <a:bodyPr/>
        <a:lstStyle/>
        <a:p>
          <a:endParaRPr lang="es-ES"/>
        </a:p>
      </dgm:t>
    </dgm:pt>
    <dgm:pt modelId="{A3398CAB-DCCC-4AF3-976D-5EA2C37AFC7D}" type="pres">
      <dgm:prSet presAssocID="{F9729941-643E-445E-990F-76C253A5BC9F}" presName="spacer" presStyleCnt="0"/>
      <dgm:spPr/>
    </dgm:pt>
    <dgm:pt modelId="{650D4F2D-9627-4142-B897-3F8121247BA3}" type="pres">
      <dgm:prSet presAssocID="{D73A5E9E-E5AC-4C8E-9828-BD588375CC86}" presName="parentText" presStyleLbl="node1" presStyleIdx="3" presStyleCnt="4">
        <dgm:presLayoutVars>
          <dgm:chMax val="0"/>
          <dgm:bulletEnabled val="1"/>
        </dgm:presLayoutVars>
      </dgm:prSet>
      <dgm:spPr/>
      <dgm:t>
        <a:bodyPr/>
        <a:lstStyle/>
        <a:p>
          <a:endParaRPr lang="es-ES"/>
        </a:p>
      </dgm:t>
    </dgm:pt>
  </dgm:ptLst>
  <dgm:cxnLst>
    <dgm:cxn modelId="{88BA1CE1-2025-450B-BD94-EB8C8825C16E}" type="presOf" srcId="{21C53A3A-2B48-42AC-92B7-8515FF4A5CE6}" destId="{6B678348-D66D-40EA-8B82-0DAB47E0CF48}" srcOrd="0" destOrd="0" presId="urn:microsoft.com/office/officeart/2005/8/layout/vList2"/>
    <dgm:cxn modelId="{42004304-B33E-4F0B-BD9E-A613C9B35BC0}" srcId="{B0002812-4187-4ED2-98F3-F8440DAA7F1A}" destId="{21C53A3A-2B48-42AC-92B7-8515FF4A5CE6}" srcOrd="2" destOrd="0" parTransId="{F7C2C2F2-4468-47D5-AE7A-18F67D514A37}" sibTransId="{F9729941-643E-445E-990F-76C253A5BC9F}"/>
    <dgm:cxn modelId="{F50D937C-E946-470C-927A-A82C9A9B8434}" type="presOf" srcId="{A6889BD7-6910-4F61-A785-8557CDA9BB35}" destId="{E3B78D68-602C-4E04-95C3-86237604FEFB}" srcOrd="0" destOrd="0" presId="urn:microsoft.com/office/officeart/2005/8/layout/vList2"/>
    <dgm:cxn modelId="{519B7827-F36A-499D-A2EC-FB7BDAAE5820}" type="presOf" srcId="{D73A5E9E-E5AC-4C8E-9828-BD588375CC86}" destId="{650D4F2D-9627-4142-B897-3F8121247BA3}" srcOrd="0" destOrd="0" presId="urn:microsoft.com/office/officeart/2005/8/layout/vList2"/>
    <dgm:cxn modelId="{1E997A68-70C6-4FE9-97D5-EFF5AABCC1BE}" type="presOf" srcId="{742DBD46-6150-491C-A721-1859492B9342}" destId="{5B44BED7-891C-453F-93E2-92E4A563C740}" srcOrd="0" destOrd="0" presId="urn:microsoft.com/office/officeart/2005/8/layout/vList2"/>
    <dgm:cxn modelId="{F262E7A7-4514-4A57-988B-4F3E93315637}" type="presOf" srcId="{B0002812-4187-4ED2-98F3-F8440DAA7F1A}" destId="{35D92EA0-A220-48FD-AB0F-7F99573A936C}" srcOrd="0" destOrd="0" presId="urn:microsoft.com/office/officeart/2005/8/layout/vList2"/>
    <dgm:cxn modelId="{66CB6A61-22A4-42BC-AE58-C28001E62122}" srcId="{B0002812-4187-4ED2-98F3-F8440DAA7F1A}" destId="{A6889BD7-6910-4F61-A785-8557CDA9BB35}" srcOrd="1" destOrd="0" parTransId="{F7F301E3-60E7-43FC-8F1E-580A0878A452}" sibTransId="{089DC6F3-B25C-465B-83A3-5CC3DBE46477}"/>
    <dgm:cxn modelId="{AB86123C-B02D-4898-A8E1-AED5137B5600}" srcId="{B0002812-4187-4ED2-98F3-F8440DAA7F1A}" destId="{742DBD46-6150-491C-A721-1859492B9342}" srcOrd="0" destOrd="0" parTransId="{B7581679-B285-4B9F-9EA9-6D05F7965C9F}" sibTransId="{8E05D0AD-6877-4514-A874-6E3E654B5155}"/>
    <dgm:cxn modelId="{69BE4F00-7FFC-483F-B0C5-C84E592C0019}" srcId="{B0002812-4187-4ED2-98F3-F8440DAA7F1A}" destId="{D73A5E9E-E5AC-4C8E-9828-BD588375CC86}" srcOrd="3" destOrd="0" parTransId="{7989C673-2540-44BF-BCFB-D93FE3643886}" sibTransId="{B73D5767-0847-4D26-AF97-27C4C5F7B559}"/>
    <dgm:cxn modelId="{AF6BF5CB-2A2D-4D50-96F0-5762A20B3FFE}" type="presParOf" srcId="{35D92EA0-A220-48FD-AB0F-7F99573A936C}" destId="{5B44BED7-891C-453F-93E2-92E4A563C740}" srcOrd="0" destOrd="0" presId="urn:microsoft.com/office/officeart/2005/8/layout/vList2"/>
    <dgm:cxn modelId="{C15C9CD1-CD3F-4406-98B8-9A3CE5F7C1C9}" type="presParOf" srcId="{35D92EA0-A220-48FD-AB0F-7F99573A936C}" destId="{EC65E6EF-C286-4A09-A87F-5C5F9123E42E}" srcOrd="1" destOrd="0" presId="urn:microsoft.com/office/officeart/2005/8/layout/vList2"/>
    <dgm:cxn modelId="{3B6663A3-0D12-4EA4-AA89-00CD844D6EDE}" type="presParOf" srcId="{35D92EA0-A220-48FD-AB0F-7F99573A936C}" destId="{E3B78D68-602C-4E04-95C3-86237604FEFB}" srcOrd="2" destOrd="0" presId="urn:microsoft.com/office/officeart/2005/8/layout/vList2"/>
    <dgm:cxn modelId="{1B1BD15F-45BE-466D-A08D-FD50307DEA00}" type="presParOf" srcId="{35D92EA0-A220-48FD-AB0F-7F99573A936C}" destId="{55EABE61-BB51-4B0B-B4C9-EBF05B7EF581}" srcOrd="3" destOrd="0" presId="urn:microsoft.com/office/officeart/2005/8/layout/vList2"/>
    <dgm:cxn modelId="{674A9F30-7DF6-49AD-B144-B44FCCF0D606}" type="presParOf" srcId="{35D92EA0-A220-48FD-AB0F-7F99573A936C}" destId="{6B678348-D66D-40EA-8B82-0DAB47E0CF48}" srcOrd="4" destOrd="0" presId="urn:microsoft.com/office/officeart/2005/8/layout/vList2"/>
    <dgm:cxn modelId="{1A158341-03A3-438A-9C60-C6B2B29A2A86}" type="presParOf" srcId="{35D92EA0-A220-48FD-AB0F-7F99573A936C}" destId="{A3398CAB-DCCC-4AF3-976D-5EA2C37AFC7D}" srcOrd="5" destOrd="0" presId="urn:microsoft.com/office/officeart/2005/8/layout/vList2"/>
    <dgm:cxn modelId="{CE626A76-40BE-49C9-B45B-1E92E5A0B162}" type="presParOf" srcId="{35D92EA0-A220-48FD-AB0F-7F99573A936C}" destId="{650D4F2D-9627-4142-B897-3F8121247BA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2784ACB-4746-4F33-B2BB-521A13837AE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ES"/>
        </a:p>
      </dgm:t>
    </dgm:pt>
    <dgm:pt modelId="{7BC6A25B-274C-4062-974B-B46A4BAF06D2}">
      <dgm:prSet/>
      <dgm:spPr/>
      <dgm:t>
        <a:bodyPr/>
        <a:lstStyle/>
        <a:p>
          <a:pPr rtl="0"/>
          <a:r>
            <a:rPr lang="es-MX" b="1" smtClean="0"/>
            <a:t>En el ámbito de la ética e integridad pública:</a:t>
          </a:r>
          <a:endParaRPr lang="es-MX"/>
        </a:p>
      </dgm:t>
    </dgm:pt>
    <dgm:pt modelId="{24BAA0A0-7066-49CE-A807-09FB040214DD}" type="parTrans" cxnId="{BEBCB50E-4744-4DA0-8E12-DF4A79B6A0EF}">
      <dgm:prSet/>
      <dgm:spPr/>
      <dgm:t>
        <a:bodyPr/>
        <a:lstStyle/>
        <a:p>
          <a:endParaRPr lang="es-ES"/>
        </a:p>
      </dgm:t>
    </dgm:pt>
    <dgm:pt modelId="{EBFE9E35-3AD9-4E1A-8D79-CE12EE3DB587}" type="sibTrans" cxnId="{BEBCB50E-4744-4DA0-8E12-DF4A79B6A0EF}">
      <dgm:prSet/>
      <dgm:spPr/>
      <dgm:t>
        <a:bodyPr/>
        <a:lstStyle/>
        <a:p>
          <a:endParaRPr lang="es-ES"/>
        </a:p>
      </dgm:t>
    </dgm:pt>
    <dgm:pt modelId="{3AB75D47-D923-42AE-A1D3-6062F6E8BE37}">
      <dgm:prSet/>
      <dgm:spPr/>
      <dgm:t>
        <a:bodyPr/>
        <a:lstStyle/>
        <a:p>
          <a:pPr rtl="0"/>
          <a:r>
            <a:rPr lang="es-MX" smtClean="0"/>
            <a:t>Revisar los manuales de organización y procedimientos (este se repite en prácticamente cualquier área de la Administración) y en su caso, proponer las adecuaciones necesarias y convenientes; </a:t>
          </a:r>
          <a:endParaRPr lang="es-MX"/>
        </a:p>
      </dgm:t>
    </dgm:pt>
    <dgm:pt modelId="{69EB4AD5-6560-4C3B-A8CE-4188A5059C01}" type="parTrans" cxnId="{1B1A1BA3-F470-4C02-8988-D96CE7DB6332}">
      <dgm:prSet/>
      <dgm:spPr/>
      <dgm:t>
        <a:bodyPr/>
        <a:lstStyle/>
        <a:p>
          <a:endParaRPr lang="es-ES"/>
        </a:p>
      </dgm:t>
    </dgm:pt>
    <dgm:pt modelId="{5E32EBAB-4C79-43A6-A437-AC0575AC5529}" type="sibTrans" cxnId="{1B1A1BA3-F470-4C02-8988-D96CE7DB6332}">
      <dgm:prSet/>
      <dgm:spPr/>
      <dgm:t>
        <a:bodyPr/>
        <a:lstStyle/>
        <a:p>
          <a:endParaRPr lang="es-ES"/>
        </a:p>
      </dgm:t>
    </dgm:pt>
    <dgm:pt modelId="{4C27B591-FFBD-44A4-9393-063E99EF8898}">
      <dgm:prSet/>
      <dgm:spPr/>
      <dgm:t>
        <a:bodyPr/>
        <a:lstStyle/>
        <a:p>
          <a:pPr rtl="0"/>
          <a:r>
            <a:rPr lang="es-MX" smtClean="0"/>
            <a:t>Que existan códigos de ética y conducta debidamente sancionados y socializados (difundidos); </a:t>
          </a:r>
          <a:endParaRPr lang="es-MX"/>
        </a:p>
      </dgm:t>
    </dgm:pt>
    <dgm:pt modelId="{2D236091-CB5C-4F3C-B8EC-68732D8C3C23}" type="parTrans" cxnId="{F37A1F43-7170-4132-B93B-3F311595E501}">
      <dgm:prSet/>
      <dgm:spPr/>
      <dgm:t>
        <a:bodyPr/>
        <a:lstStyle/>
        <a:p>
          <a:endParaRPr lang="es-ES"/>
        </a:p>
      </dgm:t>
    </dgm:pt>
    <dgm:pt modelId="{F69B74F8-B508-4007-8625-091123CAEB00}" type="sibTrans" cxnId="{F37A1F43-7170-4132-B93B-3F311595E501}">
      <dgm:prSet/>
      <dgm:spPr/>
      <dgm:t>
        <a:bodyPr/>
        <a:lstStyle/>
        <a:p>
          <a:endParaRPr lang="es-ES"/>
        </a:p>
      </dgm:t>
    </dgm:pt>
    <dgm:pt modelId="{8A91249F-CAE4-4947-AA74-7B2C3673585A}">
      <dgm:prSet/>
      <dgm:spPr/>
      <dgm:t>
        <a:bodyPr/>
        <a:lstStyle/>
        <a:p>
          <a:pPr rtl="0"/>
          <a:r>
            <a:rPr lang="es-MX" smtClean="0"/>
            <a:t>Sistemas adecuados de control y vigilancia que examinen de manera periódica el cumplimiento de las reglas y directrices de integridad; </a:t>
          </a:r>
          <a:endParaRPr lang="es-MX"/>
        </a:p>
      </dgm:t>
    </dgm:pt>
    <dgm:pt modelId="{9E1D729C-9F91-42E4-85B6-87B6B2A4788E}" type="parTrans" cxnId="{EE7E4D87-8F8D-40DF-825E-DB079596FEE8}">
      <dgm:prSet/>
      <dgm:spPr/>
      <dgm:t>
        <a:bodyPr/>
        <a:lstStyle/>
        <a:p>
          <a:endParaRPr lang="es-ES"/>
        </a:p>
      </dgm:t>
    </dgm:pt>
    <dgm:pt modelId="{F9C7AB88-CD4B-4033-82F6-31FD1ACAAF34}" type="sibTrans" cxnId="{EE7E4D87-8F8D-40DF-825E-DB079596FEE8}">
      <dgm:prSet/>
      <dgm:spPr/>
      <dgm:t>
        <a:bodyPr/>
        <a:lstStyle/>
        <a:p>
          <a:endParaRPr lang="es-ES"/>
        </a:p>
      </dgm:t>
    </dgm:pt>
    <dgm:pt modelId="{841D9A36-0408-4749-B676-3599673673CC}">
      <dgm:prSet/>
      <dgm:spPr/>
      <dgm:t>
        <a:bodyPr/>
        <a:lstStyle/>
        <a:p>
          <a:pPr rtl="0"/>
          <a:r>
            <a:rPr lang="es-MX" smtClean="0"/>
            <a:t>El establecimiento de las políticas de integridad y anticorrupción, así como para evitar conflictos de intereses;</a:t>
          </a:r>
          <a:endParaRPr lang="es-MX"/>
        </a:p>
      </dgm:t>
    </dgm:pt>
    <dgm:pt modelId="{19960C2F-CC64-46A6-8AF4-6900E5DFBF0B}" type="parTrans" cxnId="{FA2AD268-48AF-419C-9019-A0BF758C7D32}">
      <dgm:prSet/>
      <dgm:spPr/>
      <dgm:t>
        <a:bodyPr/>
        <a:lstStyle/>
        <a:p>
          <a:endParaRPr lang="es-ES"/>
        </a:p>
      </dgm:t>
    </dgm:pt>
    <dgm:pt modelId="{11D8B1DF-84CA-4ED1-8AA3-5F8B15D5F992}" type="sibTrans" cxnId="{FA2AD268-48AF-419C-9019-A0BF758C7D32}">
      <dgm:prSet/>
      <dgm:spPr/>
      <dgm:t>
        <a:bodyPr/>
        <a:lstStyle/>
        <a:p>
          <a:endParaRPr lang="es-ES"/>
        </a:p>
      </dgm:t>
    </dgm:pt>
    <dgm:pt modelId="{10A6C456-F8B0-43F4-806E-7A93B15DD19D}">
      <dgm:prSet/>
      <dgm:spPr/>
      <dgm:t>
        <a:bodyPr/>
        <a:lstStyle/>
        <a:p>
          <a:pPr rtl="0"/>
          <a:r>
            <a:rPr lang="es-MX" smtClean="0"/>
            <a:t>La existencia de sistemas adecuados de denuncia;</a:t>
          </a:r>
          <a:endParaRPr lang="es-MX"/>
        </a:p>
      </dgm:t>
    </dgm:pt>
    <dgm:pt modelId="{D00F8BA8-A88E-44F7-8892-5F31F77139C9}" type="parTrans" cxnId="{67772832-CE53-4CDC-8763-64DD86ED1936}">
      <dgm:prSet/>
      <dgm:spPr/>
      <dgm:t>
        <a:bodyPr/>
        <a:lstStyle/>
        <a:p>
          <a:endParaRPr lang="es-ES"/>
        </a:p>
      </dgm:t>
    </dgm:pt>
    <dgm:pt modelId="{48DD3374-4D40-48D9-9248-5481B1524113}" type="sibTrans" cxnId="{67772832-CE53-4CDC-8763-64DD86ED1936}">
      <dgm:prSet/>
      <dgm:spPr/>
      <dgm:t>
        <a:bodyPr/>
        <a:lstStyle/>
        <a:p>
          <a:endParaRPr lang="es-ES"/>
        </a:p>
      </dgm:t>
    </dgm:pt>
    <dgm:pt modelId="{47A18107-8304-4553-966D-4C4166190882}">
      <dgm:prSet/>
      <dgm:spPr/>
      <dgm:t>
        <a:bodyPr/>
        <a:lstStyle/>
        <a:p>
          <a:pPr rtl="0"/>
          <a:r>
            <a:rPr lang="es-MX" smtClean="0"/>
            <a:t>La existencia de sistemas adecuados de capacitación respecto de las medidas institucionales de integridad; </a:t>
          </a:r>
          <a:endParaRPr lang="es-MX"/>
        </a:p>
      </dgm:t>
    </dgm:pt>
    <dgm:pt modelId="{E7B2D2BB-AE09-4AD8-A316-FBFA107A03A4}" type="parTrans" cxnId="{F4CA9777-B6F2-4B9A-8F95-8CB550AEE7F5}">
      <dgm:prSet/>
      <dgm:spPr/>
      <dgm:t>
        <a:bodyPr/>
        <a:lstStyle/>
        <a:p>
          <a:endParaRPr lang="es-ES"/>
        </a:p>
      </dgm:t>
    </dgm:pt>
    <dgm:pt modelId="{AE66E428-06E6-4575-B5A2-58EB102AAF99}" type="sibTrans" cxnId="{F4CA9777-B6F2-4B9A-8F95-8CB550AEE7F5}">
      <dgm:prSet/>
      <dgm:spPr/>
      <dgm:t>
        <a:bodyPr/>
        <a:lstStyle/>
        <a:p>
          <a:endParaRPr lang="es-ES"/>
        </a:p>
      </dgm:t>
    </dgm:pt>
    <dgm:pt modelId="{FAA4CF80-AACF-4FCB-A964-6DDCCFB957BF}" type="pres">
      <dgm:prSet presAssocID="{C2784ACB-4746-4F33-B2BB-521A13837AEC}" presName="vert0" presStyleCnt="0">
        <dgm:presLayoutVars>
          <dgm:dir/>
          <dgm:animOne val="branch"/>
          <dgm:animLvl val="lvl"/>
        </dgm:presLayoutVars>
      </dgm:prSet>
      <dgm:spPr/>
      <dgm:t>
        <a:bodyPr/>
        <a:lstStyle/>
        <a:p>
          <a:endParaRPr lang="es-ES"/>
        </a:p>
      </dgm:t>
    </dgm:pt>
    <dgm:pt modelId="{CE4CDCD0-BC35-4568-9FF4-A490FAF7D56F}" type="pres">
      <dgm:prSet presAssocID="{7BC6A25B-274C-4062-974B-B46A4BAF06D2}" presName="thickLine" presStyleLbl="alignNode1" presStyleIdx="0" presStyleCnt="1"/>
      <dgm:spPr/>
    </dgm:pt>
    <dgm:pt modelId="{3724B4E8-1217-4ABC-A740-2E3ACD113157}" type="pres">
      <dgm:prSet presAssocID="{7BC6A25B-274C-4062-974B-B46A4BAF06D2}" presName="horz1" presStyleCnt="0"/>
      <dgm:spPr/>
    </dgm:pt>
    <dgm:pt modelId="{B3DC44BC-4E45-45EE-84CB-F351A86A4BE1}" type="pres">
      <dgm:prSet presAssocID="{7BC6A25B-274C-4062-974B-B46A4BAF06D2}" presName="tx1" presStyleLbl="revTx" presStyleIdx="0" presStyleCnt="7"/>
      <dgm:spPr/>
      <dgm:t>
        <a:bodyPr/>
        <a:lstStyle/>
        <a:p>
          <a:endParaRPr lang="es-ES"/>
        </a:p>
      </dgm:t>
    </dgm:pt>
    <dgm:pt modelId="{2EC63E45-1EED-47EF-937A-78B064E378B2}" type="pres">
      <dgm:prSet presAssocID="{7BC6A25B-274C-4062-974B-B46A4BAF06D2}" presName="vert1" presStyleCnt="0"/>
      <dgm:spPr/>
    </dgm:pt>
    <dgm:pt modelId="{89C11904-EBB2-48F2-BD2D-5463873314F3}" type="pres">
      <dgm:prSet presAssocID="{3AB75D47-D923-42AE-A1D3-6062F6E8BE37}" presName="vertSpace2a" presStyleCnt="0"/>
      <dgm:spPr/>
    </dgm:pt>
    <dgm:pt modelId="{35F7EBAE-2500-4A93-9CFC-E6D96FAD2395}" type="pres">
      <dgm:prSet presAssocID="{3AB75D47-D923-42AE-A1D3-6062F6E8BE37}" presName="horz2" presStyleCnt="0"/>
      <dgm:spPr/>
    </dgm:pt>
    <dgm:pt modelId="{706BA6B2-7BA0-4591-AFC1-6F2CA792DA21}" type="pres">
      <dgm:prSet presAssocID="{3AB75D47-D923-42AE-A1D3-6062F6E8BE37}" presName="horzSpace2" presStyleCnt="0"/>
      <dgm:spPr/>
    </dgm:pt>
    <dgm:pt modelId="{0982F8D2-5855-4382-AB10-AD84D0A59420}" type="pres">
      <dgm:prSet presAssocID="{3AB75D47-D923-42AE-A1D3-6062F6E8BE37}" presName="tx2" presStyleLbl="revTx" presStyleIdx="1" presStyleCnt="7"/>
      <dgm:spPr/>
      <dgm:t>
        <a:bodyPr/>
        <a:lstStyle/>
        <a:p>
          <a:endParaRPr lang="es-ES"/>
        </a:p>
      </dgm:t>
    </dgm:pt>
    <dgm:pt modelId="{DE5EB125-A6FC-4065-A705-81E8A5DAD5E4}" type="pres">
      <dgm:prSet presAssocID="{3AB75D47-D923-42AE-A1D3-6062F6E8BE37}" presName="vert2" presStyleCnt="0"/>
      <dgm:spPr/>
    </dgm:pt>
    <dgm:pt modelId="{C58CE394-4C3B-4EE5-8C70-9B54EFD8C681}" type="pres">
      <dgm:prSet presAssocID="{3AB75D47-D923-42AE-A1D3-6062F6E8BE37}" presName="thinLine2b" presStyleLbl="callout" presStyleIdx="0" presStyleCnt="6"/>
      <dgm:spPr/>
    </dgm:pt>
    <dgm:pt modelId="{5CFD646D-E06C-4238-8DF7-2F962D5AF34C}" type="pres">
      <dgm:prSet presAssocID="{3AB75D47-D923-42AE-A1D3-6062F6E8BE37}" presName="vertSpace2b" presStyleCnt="0"/>
      <dgm:spPr/>
    </dgm:pt>
    <dgm:pt modelId="{715A230F-F619-4635-94F4-015984461E5C}" type="pres">
      <dgm:prSet presAssocID="{4C27B591-FFBD-44A4-9393-063E99EF8898}" presName="horz2" presStyleCnt="0"/>
      <dgm:spPr/>
    </dgm:pt>
    <dgm:pt modelId="{DC21BC45-8CFD-4E91-8F8A-E36F74B7E127}" type="pres">
      <dgm:prSet presAssocID="{4C27B591-FFBD-44A4-9393-063E99EF8898}" presName="horzSpace2" presStyleCnt="0"/>
      <dgm:spPr/>
    </dgm:pt>
    <dgm:pt modelId="{762DEA05-FFFE-4AB5-9492-01EAE234648C}" type="pres">
      <dgm:prSet presAssocID="{4C27B591-FFBD-44A4-9393-063E99EF8898}" presName="tx2" presStyleLbl="revTx" presStyleIdx="2" presStyleCnt="7"/>
      <dgm:spPr/>
      <dgm:t>
        <a:bodyPr/>
        <a:lstStyle/>
        <a:p>
          <a:endParaRPr lang="es-ES"/>
        </a:p>
      </dgm:t>
    </dgm:pt>
    <dgm:pt modelId="{99925725-8C06-4F81-BDAE-9B8365B85DC0}" type="pres">
      <dgm:prSet presAssocID="{4C27B591-FFBD-44A4-9393-063E99EF8898}" presName="vert2" presStyleCnt="0"/>
      <dgm:spPr/>
    </dgm:pt>
    <dgm:pt modelId="{45FC0679-ECDA-4CC2-9D66-F2817F7A5A54}" type="pres">
      <dgm:prSet presAssocID="{4C27B591-FFBD-44A4-9393-063E99EF8898}" presName="thinLine2b" presStyleLbl="callout" presStyleIdx="1" presStyleCnt="6"/>
      <dgm:spPr/>
    </dgm:pt>
    <dgm:pt modelId="{0DCEEC15-3EDC-4F94-B62D-0B08B004E328}" type="pres">
      <dgm:prSet presAssocID="{4C27B591-FFBD-44A4-9393-063E99EF8898}" presName="vertSpace2b" presStyleCnt="0"/>
      <dgm:spPr/>
    </dgm:pt>
    <dgm:pt modelId="{69B9CE44-3189-480C-A507-9AE7FB4625AC}" type="pres">
      <dgm:prSet presAssocID="{8A91249F-CAE4-4947-AA74-7B2C3673585A}" presName="horz2" presStyleCnt="0"/>
      <dgm:spPr/>
    </dgm:pt>
    <dgm:pt modelId="{F259B782-1704-4355-93A7-BE7908F86CAF}" type="pres">
      <dgm:prSet presAssocID="{8A91249F-CAE4-4947-AA74-7B2C3673585A}" presName="horzSpace2" presStyleCnt="0"/>
      <dgm:spPr/>
    </dgm:pt>
    <dgm:pt modelId="{3F5D482A-9CA6-4561-AFC1-9EC98FEAC9E8}" type="pres">
      <dgm:prSet presAssocID="{8A91249F-CAE4-4947-AA74-7B2C3673585A}" presName="tx2" presStyleLbl="revTx" presStyleIdx="3" presStyleCnt="7"/>
      <dgm:spPr/>
      <dgm:t>
        <a:bodyPr/>
        <a:lstStyle/>
        <a:p>
          <a:endParaRPr lang="es-ES"/>
        </a:p>
      </dgm:t>
    </dgm:pt>
    <dgm:pt modelId="{C5C655D7-CF6E-46EA-AAFF-B34B75EC2F37}" type="pres">
      <dgm:prSet presAssocID="{8A91249F-CAE4-4947-AA74-7B2C3673585A}" presName="vert2" presStyleCnt="0"/>
      <dgm:spPr/>
    </dgm:pt>
    <dgm:pt modelId="{C311D57E-C137-4055-A418-F5161FC2C7A5}" type="pres">
      <dgm:prSet presAssocID="{8A91249F-CAE4-4947-AA74-7B2C3673585A}" presName="thinLine2b" presStyleLbl="callout" presStyleIdx="2" presStyleCnt="6"/>
      <dgm:spPr/>
    </dgm:pt>
    <dgm:pt modelId="{12DC125F-E33D-494D-BA55-63ED13A51E65}" type="pres">
      <dgm:prSet presAssocID="{8A91249F-CAE4-4947-AA74-7B2C3673585A}" presName="vertSpace2b" presStyleCnt="0"/>
      <dgm:spPr/>
    </dgm:pt>
    <dgm:pt modelId="{B4C1F822-0E46-4911-98E6-B5FBB8221B52}" type="pres">
      <dgm:prSet presAssocID="{841D9A36-0408-4749-B676-3599673673CC}" presName="horz2" presStyleCnt="0"/>
      <dgm:spPr/>
    </dgm:pt>
    <dgm:pt modelId="{F0FAF4B9-EBBF-4A7D-AFE1-E90C1BC32E4C}" type="pres">
      <dgm:prSet presAssocID="{841D9A36-0408-4749-B676-3599673673CC}" presName="horzSpace2" presStyleCnt="0"/>
      <dgm:spPr/>
    </dgm:pt>
    <dgm:pt modelId="{D85138BA-20BA-4436-9E14-0A3E60000059}" type="pres">
      <dgm:prSet presAssocID="{841D9A36-0408-4749-B676-3599673673CC}" presName="tx2" presStyleLbl="revTx" presStyleIdx="4" presStyleCnt="7"/>
      <dgm:spPr/>
      <dgm:t>
        <a:bodyPr/>
        <a:lstStyle/>
        <a:p>
          <a:endParaRPr lang="es-ES"/>
        </a:p>
      </dgm:t>
    </dgm:pt>
    <dgm:pt modelId="{732D3BD3-7A60-4E5E-AC01-960BA7F36B8A}" type="pres">
      <dgm:prSet presAssocID="{841D9A36-0408-4749-B676-3599673673CC}" presName="vert2" presStyleCnt="0"/>
      <dgm:spPr/>
    </dgm:pt>
    <dgm:pt modelId="{022BC658-C173-4699-BB47-C19DD30C5358}" type="pres">
      <dgm:prSet presAssocID="{841D9A36-0408-4749-B676-3599673673CC}" presName="thinLine2b" presStyleLbl="callout" presStyleIdx="3" presStyleCnt="6"/>
      <dgm:spPr/>
    </dgm:pt>
    <dgm:pt modelId="{8EEA403A-ADFC-4381-B81C-6DA621B27ED0}" type="pres">
      <dgm:prSet presAssocID="{841D9A36-0408-4749-B676-3599673673CC}" presName="vertSpace2b" presStyleCnt="0"/>
      <dgm:spPr/>
    </dgm:pt>
    <dgm:pt modelId="{EE129B92-F21C-4411-9E04-3365F7CB56D9}" type="pres">
      <dgm:prSet presAssocID="{10A6C456-F8B0-43F4-806E-7A93B15DD19D}" presName="horz2" presStyleCnt="0"/>
      <dgm:spPr/>
    </dgm:pt>
    <dgm:pt modelId="{6C391EA5-2924-442B-8836-260F5A58E93B}" type="pres">
      <dgm:prSet presAssocID="{10A6C456-F8B0-43F4-806E-7A93B15DD19D}" presName="horzSpace2" presStyleCnt="0"/>
      <dgm:spPr/>
    </dgm:pt>
    <dgm:pt modelId="{227752F1-9759-4DF3-8DD2-FA5FEBF72006}" type="pres">
      <dgm:prSet presAssocID="{10A6C456-F8B0-43F4-806E-7A93B15DD19D}" presName="tx2" presStyleLbl="revTx" presStyleIdx="5" presStyleCnt="7"/>
      <dgm:spPr/>
      <dgm:t>
        <a:bodyPr/>
        <a:lstStyle/>
        <a:p>
          <a:endParaRPr lang="es-ES"/>
        </a:p>
      </dgm:t>
    </dgm:pt>
    <dgm:pt modelId="{B774E424-C4B8-42A9-9D75-265C07498405}" type="pres">
      <dgm:prSet presAssocID="{10A6C456-F8B0-43F4-806E-7A93B15DD19D}" presName="vert2" presStyleCnt="0"/>
      <dgm:spPr/>
    </dgm:pt>
    <dgm:pt modelId="{043A42F7-7EB1-4E9A-AF65-A2D42D843820}" type="pres">
      <dgm:prSet presAssocID="{10A6C456-F8B0-43F4-806E-7A93B15DD19D}" presName="thinLine2b" presStyleLbl="callout" presStyleIdx="4" presStyleCnt="6"/>
      <dgm:spPr/>
    </dgm:pt>
    <dgm:pt modelId="{3D193861-4BBC-4A28-AF60-311B2CD2D211}" type="pres">
      <dgm:prSet presAssocID="{10A6C456-F8B0-43F4-806E-7A93B15DD19D}" presName="vertSpace2b" presStyleCnt="0"/>
      <dgm:spPr/>
    </dgm:pt>
    <dgm:pt modelId="{035AEAC5-3359-4632-A8A1-40BA0A9BF357}" type="pres">
      <dgm:prSet presAssocID="{47A18107-8304-4553-966D-4C4166190882}" presName="horz2" presStyleCnt="0"/>
      <dgm:spPr/>
    </dgm:pt>
    <dgm:pt modelId="{C466F55C-94A1-4B6A-99E6-60AFDC236B9D}" type="pres">
      <dgm:prSet presAssocID="{47A18107-8304-4553-966D-4C4166190882}" presName="horzSpace2" presStyleCnt="0"/>
      <dgm:spPr/>
    </dgm:pt>
    <dgm:pt modelId="{341D1FF6-427B-45E2-8531-E4D6716E1AD7}" type="pres">
      <dgm:prSet presAssocID="{47A18107-8304-4553-966D-4C4166190882}" presName="tx2" presStyleLbl="revTx" presStyleIdx="6" presStyleCnt="7"/>
      <dgm:spPr/>
      <dgm:t>
        <a:bodyPr/>
        <a:lstStyle/>
        <a:p>
          <a:endParaRPr lang="es-ES"/>
        </a:p>
      </dgm:t>
    </dgm:pt>
    <dgm:pt modelId="{C9853FE0-45FD-4778-BC9A-D1BE2BDED21B}" type="pres">
      <dgm:prSet presAssocID="{47A18107-8304-4553-966D-4C4166190882}" presName="vert2" presStyleCnt="0"/>
      <dgm:spPr/>
    </dgm:pt>
    <dgm:pt modelId="{40EDA9D7-CDC9-4116-8C7F-517B96CF6031}" type="pres">
      <dgm:prSet presAssocID="{47A18107-8304-4553-966D-4C4166190882}" presName="thinLine2b" presStyleLbl="callout" presStyleIdx="5" presStyleCnt="6"/>
      <dgm:spPr/>
    </dgm:pt>
    <dgm:pt modelId="{63EA0C6F-B99E-480F-9287-C620682EA7A0}" type="pres">
      <dgm:prSet presAssocID="{47A18107-8304-4553-966D-4C4166190882}" presName="vertSpace2b" presStyleCnt="0"/>
      <dgm:spPr/>
    </dgm:pt>
  </dgm:ptLst>
  <dgm:cxnLst>
    <dgm:cxn modelId="{BEBCB50E-4744-4DA0-8E12-DF4A79B6A0EF}" srcId="{C2784ACB-4746-4F33-B2BB-521A13837AEC}" destId="{7BC6A25B-274C-4062-974B-B46A4BAF06D2}" srcOrd="0" destOrd="0" parTransId="{24BAA0A0-7066-49CE-A807-09FB040214DD}" sibTransId="{EBFE9E35-3AD9-4E1A-8D79-CE12EE3DB587}"/>
    <dgm:cxn modelId="{63C443E7-AF50-4477-96DB-5ADAD58ADFD3}" type="presOf" srcId="{C2784ACB-4746-4F33-B2BB-521A13837AEC}" destId="{FAA4CF80-AACF-4FCB-A964-6DDCCFB957BF}" srcOrd="0" destOrd="0" presId="urn:microsoft.com/office/officeart/2008/layout/LinedList"/>
    <dgm:cxn modelId="{437460E1-6E05-481E-B030-319721A5A0A8}" type="presOf" srcId="{8A91249F-CAE4-4947-AA74-7B2C3673585A}" destId="{3F5D482A-9CA6-4561-AFC1-9EC98FEAC9E8}" srcOrd="0" destOrd="0" presId="urn:microsoft.com/office/officeart/2008/layout/LinedList"/>
    <dgm:cxn modelId="{479182A0-306D-4EE0-A76D-1EB8079DAF84}" type="presOf" srcId="{10A6C456-F8B0-43F4-806E-7A93B15DD19D}" destId="{227752F1-9759-4DF3-8DD2-FA5FEBF72006}" srcOrd="0" destOrd="0" presId="urn:microsoft.com/office/officeart/2008/layout/LinedList"/>
    <dgm:cxn modelId="{2387D6FD-A8E1-4528-8C90-5046000EB460}" type="presOf" srcId="{4C27B591-FFBD-44A4-9393-063E99EF8898}" destId="{762DEA05-FFFE-4AB5-9492-01EAE234648C}" srcOrd="0" destOrd="0" presId="urn:microsoft.com/office/officeart/2008/layout/LinedList"/>
    <dgm:cxn modelId="{FA2AD268-48AF-419C-9019-A0BF758C7D32}" srcId="{7BC6A25B-274C-4062-974B-B46A4BAF06D2}" destId="{841D9A36-0408-4749-B676-3599673673CC}" srcOrd="3" destOrd="0" parTransId="{19960C2F-CC64-46A6-8AF4-6900E5DFBF0B}" sibTransId="{11D8B1DF-84CA-4ED1-8AA3-5F8B15D5F992}"/>
    <dgm:cxn modelId="{545748CD-9A2B-4BA6-AD40-DC595AAD9922}" type="presOf" srcId="{3AB75D47-D923-42AE-A1D3-6062F6E8BE37}" destId="{0982F8D2-5855-4382-AB10-AD84D0A59420}" srcOrd="0" destOrd="0" presId="urn:microsoft.com/office/officeart/2008/layout/LinedList"/>
    <dgm:cxn modelId="{1B1A1BA3-F470-4C02-8988-D96CE7DB6332}" srcId="{7BC6A25B-274C-4062-974B-B46A4BAF06D2}" destId="{3AB75D47-D923-42AE-A1D3-6062F6E8BE37}" srcOrd="0" destOrd="0" parTransId="{69EB4AD5-6560-4C3B-A8CE-4188A5059C01}" sibTransId="{5E32EBAB-4C79-43A6-A437-AC0575AC5529}"/>
    <dgm:cxn modelId="{76B53270-D729-4630-9472-26195E5FE6EE}" type="presOf" srcId="{47A18107-8304-4553-966D-4C4166190882}" destId="{341D1FF6-427B-45E2-8531-E4D6716E1AD7}" srcOrd="0" destOrd="0" presId="urn:microsoft.com/office/officeart/2008/layout/LinedList"/>
    <dgm:cxn modelId="{F4CA9777-B6F2-4B9A-8F95-8CB550AEE7F5}" srcId="{7BC6A25B-274C-4062-974B-B46A4BAF06D2}" destId="{47A18107-8304-4553-966D-4C4166190882}" srcOrd="5" destOrd="0" parTransId="{E7B2D2BB-AE09-4AD8-A316-FBFA107A03A4}" sibTransId="{AE66E428-06E6-4575-B5A2-58EB102AAF99}"/>
    <dgm:cxn modelId="{F37A1F43-7170-4132-B93B-3F311595E501}" srcId="{7BC6A25B-274C-4062-974B-B46A4BAF06D2}" destId="{4C27B591-FFBD-44A4-9393-063E99EF8898}" srcOrd="1" destOrd="0" parTransId="{2D236091-CB5C-4F3C-B8EC-68732D8C3C23}" sibTransId="{F69B74F8-B508-4007-8625-091123CAEB00}"/>
    <dgm:cxn modelId="{67772832-CE53-4CDC-8763-64DD86ED1936}" srcId="{7BC6A25B-274C-4062-974B-B46A4BAF06D2}" destId="{10A6C456-F8B0-43F4-806E-7A93B15DD19D}" srcOrd="4" destOrd="0" parTransId="{D00F8BA8-A88E-44F7-8892-5F31F77139C9}" sibTransId="{48DD3374-4D40-48D9-9248-5481B1524113}"/>
    <dgm:cxn modelId="{EE7E4D87-8F8D-40DF-825E-DB079596FEE8}" srcId="{7BC6A25B-274C-4062-974B-B46A4BAF06D2}" destId="{8A91249F-CAE4-4947-AA74-7B2C3673585A}" srcOrd="2" destOrd="0" parTransId="{9E1D729C-9F91-42E4-85B6-87B6B2A4788E}" sibTransId="{F9C7AB88-CD4B-4033-82F6-31FD1ACAAF34}"/>
    <dgm:cxn modelId="{000984EA-5B78-43D2-BD91-D8A7E8FDC928}" type="presOf" srcId="{7BC6A25B-274C-4062-974B-B46A4BAF06D2}" destId="{B3DC44BC-4E45-45EE-84CB-F351A86A4BE1}" srcOrd="0" destOrd="0" presId="urn:microsoft.com/office/officeart/2008/layout/LinedList"/>
    <dgm:cxn modelId="{AFEDDCF0-2695-40DF-817E-7B07B5614C10}" type="presOf" srcId="{841D9A36-0408-4749-B676-3599673673CC}" destId="{D85138BA-20BA-4436-9E14-0A3E60000059}" srcOrd="0" destOrd="0" presId="urn:microsoft.com/office/officeart/2008/layout/LinedList"/>
    <dgm:cxn modelId="{BF4F6B4E-2B08-4AED-85B8-78F782B6AA4F}" type="presParOf" srcId="{FAA4CF80-AACF-4FCB-A964-6DDCCFB957BF}" destId="{CE4CDCD0-BC35-4568-9FF4-A490FAF7D56F}" srcOrd="0" destOrd="0" presId="urn:microsoft.com/office/officeart/2008/layout/LinedList"/>
    <dgm:cxn modelId="{62C0A308-35B2-4A71-A3D1-060893C6CFF3}" type="presParOf" srcId="{FAA4CF80-AACF-4FCB-A964-6DDCCFB957BF}" destId="{3724B4E8-1217-4ABC-A740-2E3ACD113157}" srcOrd="1" destOrd="0" presId="urn:microsoft.com/office/officeart/2008/layout/LinedList"/>
    <dgm:cxn modelId="{ADD6CD87-C064-4FEC-B2AA-4F03412DC6DC}" type="presParOf" srcId="{3724B4E8-1217-4ABC-A740-2E3ACD113157}" destId="{B3DC44BC-4E45-45EE-84CB-F351A86A4BE1}" srcOrd="0" destOrd="0" presId="urn:microsoft.com/office/officeart/2008/layout/LinedList"/>
    <dgm:cxn modelId="{B6E1C58D-8AB3-4E53-B264-E6336C0FB6FA}" type="presParOf" srcId="{3724B4E8-1217-4ABC-A740-2E3ACD113157}" destId="{2EC63E45-1EED-47EF-937A-78B064E378B2}" srcOrd="1" destOrd="0" presId="urn:microsoft.com/office/officeart/2008/layout/LinedList"/>
    <dgm:cxn modelId="{7EB1E1A5-7BDD-451F-AEAB-04FC3B9C54DD}" type="presParOf" srcId="{2EC63E45-1EED-47EF-937A-78B064E378B2}" destId="{89C11904-EBB2-48F2-BD2D-5463873314F3}" srcOrd="0" destOrd="0" presId="urn:microsoft.com/office/officeart/2008/layout/LinedList"/>
    <dgm:cxn modelId="{34055490-C45C-4CC7-B6CD-D4B9E4F003F0}" type="presParOf" srcId="{2EC63E45-1EED-47EF-937A-78B064E378B2}" destId="{35F7EBAE-2500-4A93-9CFC-E6D96FAD2395}" srcOrd="1" destOrd="0" presId="urn:microsoft.com/office/officeart/2008/layout/LinedList"/>
    <dgm:cxn modelId="{E4D99E36-808D-41A4-BD7B-987F6937179F}" type="presParOf" srcId="{35F7EBAE-2500-4A93-9CFC-E6D96FAD2395}" destId="{706BA6B2-7BA0-4591-AFC1-6F2CA792DA21}" srcOrd="0" destOrd="0" presId="urn:microsoft.com/office/officeart/2008/layout/LinedList"/>
    <dgm:cxn modelId="{208C6C94-D3AB-4EF0-AF10-8F0F76B094A0}" type="presParOf" srcId="{35F7EBAE-2500-4A93-9CFC-E6D96FAD2395}" destId="{0982F8D2-5855-4382-AB10-AD84D0A59420}" srcOrd="1" destOrd="0" presId="urn:microsoft.com/office/officeart/2008/layout/LinedList"/>
    <dgm:cxn modelId="{09C6E33F-D997-4145-9129-029910B1B65A}" type="presParOf" srcId="{35F7EBAE-2500-4A93-9CFC-E6D96FAD2395}" destId="{DE5EB125-A6FC-4065-A705-81E8A5DAD5E4}" srcOrd="2" destOrd="0" presId="urn:microsoft.com/office/officeart/2008/layout/LinedList"/>
    <dgm:cxn modelId="{3B5DE5E4-4DD2-4F88-B4DA-46DD1E7DC7AF}" type="presParOf" srcId="{2EC63E45-1EED-47EF-937A-78B064E378B2}" destId="{C58CE394-4C3B-4EE5-8C70-9B54EFD8C681}" srcOrd="2" destOrd="0" presId="urn:microsoft.com/office/officeart/2008/layout/LinedList"/>
    <dgm:cxn modelId="{B605D03E-97D3-4ABB-B73D-054660E2BE43}" type="presParOf" srcId="{2EC63E45-1EED-47EF-937A-78B064E378B2}" destId="{5CFD646D-E06C-4238-8DF7-2F962D5AF34C}" srcOrd="3" destOrd="0" presId="urn:microsoft.com/office/officeart/2008/layout/LinedList"/>
    <dgm:cxn modelId="{413FBE80-EDA0-4BBD-90E6-EBC297E528B6}" type="presParOf" srcId="{2EC63E45-1EED-47EF-937A-78B064E378B2}" destId="{715A230F-F619-4635-94F4-015984461E5C}" srcOrd="4" destOrd="0" presId="urn:microsoft.com/office/officeart/2008/layout/LinedList"/>
    <dgm:cxn modelId="{8E226FD8-13D9-41BE-BDC2-8501CEA60921}" type="presParOf" srcId="{715A230F-F619-4635-94F4-015984461E5C}" destId="{DC21BC45-8CFD-4E91-8F8A-E36F74B7E127}" srcOrd="0" destOrd="0" presId="urn:microsoft.com/office/officeart/2008/layout/LinedList"/>
    <dgm:cxn modelId="{A46A8AE6-9541-43D5-9CB7-28F059C0A3BD}" type="presParOf" srcId="{715A230F-F619-4635-94F4-015984461E5C}" destId="{762DEA05-FFFE-4AB5-9492-01EAE234648C}" srcOrd="1" destOrd="0" presId="urn:microsoft.com/office/officeart/2008/layout/LinedList"/>
    <dgm:cxn modelId="{F15F38FA-3BEE-4907-8CD9-B4598ECCAB0B}" type="presParOf" srcId="{715A230F-F619-4635-94F4-015984461E5C}" destId="{99925725-8C06-4F81-BDAE-9B8365B85DC0}" srcOrd="2" destOrd="0" presId="urn:microsoft.com/office/officeart/2008/layout/LinedList"/>
    <dgm:cxn modelId="{48AA6A49-13A2-4883-BA5C-7723F7EBECDD}" type="presParOf" srcId="{2EC63E45-1EED-47EF-937A-78B064E378B2}" destId="{45FC0679-ECDA-4CC2-9D66-F2817F7A5A54}" srcOrd="5" destOrd="0" presId="urn:microsoft.com/office/officeart/2008/layout/LinedList"/>
    <dgm:cxn modelId="{4BF5C836-04C7-4A22-9D40-096D2C985A37}" type="presParOf" srcId="{2EC63E45-1EED-47EF-937A-78B064E378B2}" destId="{0DCEEC15-3EDC-4F94-B62D-0B08B004E328}" srcOrd="6" destOrd="0" presId="urn:microsoft.com/office/officeart/2008/layout/LinedList"/>
    <dgm:cxn modelId="{0FA0834F-DFB1-4A80-BF90-89D276AEF0B9}" type="presParOf" srcId="{2EC63E45-1EED-47EF-937A-78B064E378B2}" destId="{69B9CE44-3189-480C-A507-9AE7FB4625AC}" srcOrd="7" destOrd="0" presId="urn:microsoft.com/office/officeart/2008/layout/LinedList"/>
    <dgm:cxn modelId="{83BCCD35-820C-4B30-91F9-54165D908FD4}" type="presParOf" srcId="{69B9CE44-3189-480C-A507-9AE7FB4625AC}" destId="{F259B782-1704-4355-93A7-BE7908F86CAF}" srcOrd="0" destOrd="0" presId="urn:microsoft.com/office/officeart/2008/layout/LinedList"/>
    <dgm:cxn modelId="{061FAED1-DFCE-48C4-B3CF-E696AC59607F}" type="presParOf" srcId="{69B9CE44-3189-480C-A507-9AE7FB4625AC}" destId="{3F5D482A-9CA6-4561-AFC1-9EC98FEAC9E8}" srcOrd="1" destOrd="0" presId="urn:microsoft.com/office/officeart/2008/layout/LinedList"/>
    <dgm:cxn modelId="{252C8C38-7773-4DB5-892C-0959C0C2928E}" type="presParOf" srcId="{69B9CE44-3189-480C-A507-9AE7FB4625AC}" destId="{C5C655D7-CF6E-46EA-AAFF-B34B75EC2F37}" srcOrd="2" destOrd="0" presId="urn:microsoft.com/office/officeart/2008/layout/LinedList"/>
    <dgm:cxn modelId="{A34CB875-DE48-411A-8D64-AE0DF6FCB98B}" type="presParOf" srcId="{2EC63E45-1EED-47EF-937A-78B064E378B2}" destId="{C311D57E-C137-4055-A418-F5161FC2C7A5}" srcOrd="8" destOrd="0" presId="urn:microsoft.com/office/officeart/2008/layout/LinedList"/>
    <dgm:cxn modelId="{B605AA22-D877-4D98-A409-4CB8B4F385D7}" type="presParOf" srcId="{2EC63E45-1EED-47EF-937A-78B064E378B2}" destId="{12DC125F-E33D-494D-BA55-63ED13A51E65}" srcOrd="9" destOrd="0" presId="urn:microsoft.com/office/officeart/2008/layout/LinedList"/>
    <dgm:cxn modelId="{DE20D5BA-7E33-464F-B218-2F05698ED9BE}" type="presParOf" srcId="{2EC63E45-1EED-47EF-937A-78B064E378B2}" destId="{B4C1F822-0E46-4911-98E6-B5FBB8221B52}" srcOrd="10" destOrd="0" presId="urn:microsoft.com/office/officeart/2008/layout/LinedList"/>
    <dgm:cxn modelId="{7B603AF8-7938-438C-8673-CC8B89FA1191}" type="presParOf" srcId="{B4C1F822-0E46-4911-98E6-B5FBB8221B52}" destId="{F0FAF4B9-EBBF-4A7D-AFE1-E90C1BC32E4C}" srcOrd="0" destOrd="0" presId="urn:microsoft.com/office/officeart/2008/layout/LinedList"/>
    <dgm:cxn modelId="{CC50C94B-9E86-4EFC-BC14-FA1C9EFA35FF}" type="presParOf" srcId="{B4C1F822-0E46-4911-98E6-B5FBB8221B52}" destId="{D85138BA-20BA-4436-9E14-0A3E60000059}" srcOrd="1" destOrd="0" presId="urn:microsoft.com/office/officeart/2008/layout/LinedList"/>
    <dgm:cxn modelId="{F1985364-D416-49FC-923D-924BAB462DAE}" type="presParOf" srcId="{B4C1F822-0E46-4911-98E6-B5FBB8221B52}" destId="{732D3BD3-7A60-4E5E-AC01-960BA7F36B8A}" srcOrd="2" destOrd="0" presId="urn:microsoft.com/office/officeart/2008/layout/LinedList"/>
    <dgm:cxn modelId="{CA10C858-2654-452B-86F2-F18F5EFCBB87}" type="presParOf" srcId="{2EC63E45-1EED-47EF-937A-78B064E378B2}" destId="{022BC658-C173-4699-BB47-C19DD30C5358}" srcOrd="11" destOrd="0" presId="urn:microsoft.com/office/officeart/2008/layout/LinedList"/>
    <dgm:cxn modelId="{FBD2FCDC-DF93-439E-8A87-B9848EECD289}" type="presParOf" srcId="{2EC63E45-1EED-47EF-937A-78B064E378B2}" destId="{8EEA403A-ADFC-4381-B81C-6DA621B27ED0}" srcOrd="12" destOrd="0" presId="urn:microsoft.com/office/officeart/2008/layout/LinedList"/>
    <dgm:cxn modelId="{5F6CA577-9F47-492A-8423-84EAEE3604E7}" type="presParOf" srcId="{2EC63E45-1EED-47EF-937A-78B064E378B2}" destId="{EE129B92-F21C-4411-9E04-3365F7CB56D9}" srcOrd="13" destOrd="0" presId="urn:microsoft.com/office/officeart/2008/layout/LinedList"/>
    <dgm:cxn modelId="{A0BB855E-2FEB-4695-B7D8-335BF8968315}" type="presParOf" srcId="{EE129B92-F21C-4411-9E04-3365F7CB56D9}" destId="{6C391EA5-2924-442B-8836-260F5A58E93B}" srcOrd="0" destOrd="0" presId="urn:microsoft.com/office/officeart/2008/layout/LinedList"/>
    <dgm:cxn modelId="{09978B3D-FB0A-4F5A-B4C2-C8A19FAACAA0}" type="presParOf" srcId="{EE129B92-F21C-4411-9E04-3365F7CB56D9}" destId="{227752F1-9759-4DF3-8DD2-FA5FEBF72006}" srcOrd="1" destOrd="0" presId="urn:microsoft.com/office/officeart/2008/layout/LinedList"/>
    <dgm:cxn modelId="{93BB39A2-703B-4E42-95BB-D7BABA3AEE4C}" type="presParOf" srcId="{EE129B92-F21C-4411-9E04-3365F7CB56D9}" destId="{B774E424-C4B8-42A9-9D75-265C07498405}" srcOrd="2" destOrd="0" presId="urn:microsoft.com/office/officeart/2008/layout/LinedList"/>
    <dgm:cxn modelId="{DE4EE270-4134-466D-A96A-1450B103E8A5}" type="presParOf" srcId="{2EC63E45-1EED-47EF-937A-78B064E378B2}" destId="{043A42F7-7EB1-4E9A-AF65-A2D42D843820}" srcOrd="14" destOrd="0" presId="urn:microsoft.com/office/officeart/2008/layout/LinedList"/>
    <dgm:cxn modelId="{E55EBEFE-BED0-4440-B7BB-378D31868B9B}" type="presParOf" srcId="{2EC63E45-1EED-47EF-937A-78B064E378B2}" destId="{3D193861-4BBC-4A28-AF60-311B2CD2D211}" srcOrd="15" destOrd="0" presId="urn:microsoft.com/office/officeart/2008/layout/LinedList"/>
    <dgm:cxn modelId="{9A00B8C5-0121-40C4-8DEA-A9A19C906C7D}" type="presParOf" srcId="{2EC63E45-1EED-47EF-937A-78B064E378B2}" destId="{035AEAC5-3359-4632-A8A1-40BA0A9BF357}" srcOrd="16" destOrd="0" presId="urn:microsoft.com/office/officeart/2008/layout/LinedList"/>
    <dgm:cxn modelId="{9BBC3F47-4E26-45C0-B772-8808A88972AD}" type="presParOf" srcId="{035AEAC5-3359-4632-A8A1-40BA0A9BF357}" destId="{C466F55C-94A1-4B6A-99E6-60AFDC236B9D}" srcOrd="0" destOrd="0" presId="urn:microsoft.com/office/officeart/2008/layout/LinedList"/>
    <dgm:cxn modelId="{6E42E028-DB67-4952-A4E9-F0F597764D6B}" type="presParOf" srcId="{035AEAC5-3359-4632-A8A1-40BA0A9BF357}" destId="{341D1FF6-427B-45E2-8531-E4D6716E1AD7}" srcOrd="1" destOrd="0" presId="urn:microsoft.com/office/officeart/2008/layout/LinedList"/>
    <dgm:cxn modelId="{0A3896BD-5919-4B6A-8ABE-902B5CCD17C6}" type="presParOf" srcId="{035AEAC5-3359-4632-A8A1-40BA0A9BF357}" destId="{C9853FE0-45FD-4778-BC9A-D1BE2BDED21B}" srcOrd="2" destOrd="0" presId="urn:microsoft.com/office/officeart/2008/layout/LinedList"/>
    <dgm:cxn modelId="{D8ACB7A9-D0FB-4F9A-8554-7CEAAEF9A49F}" type="presParOf" srcId="{2EC63E45-1EED-47EF-937A-78B064E378B2}" destId="{40EDA9D7-CDC9-4116-8C7F-517B96CF6031}" srcOrd="17" destOrd="0" presId="urn:microsoft.com/office/officeart/2008/layout/LinedList"/>
    <dgm:cxn modelId="{477F61C1-013B-45E7-BD7E-7E87CE726F50}" type="presParOf" srcId="{2EC63E45-1EED-47EF-937A-78B064E378B2}" destId="{63EA0C6F-B99E-480F-9287-C620682EA7A0}"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28DF19-D0D6-4509-B27D-2E22055F8E41}" type="doc">
      <dgm:prSet loTypeId="urn:microsoft.com/office/officeart/2008/layout/VerticalCurvedList" loCatId="list" qsTypeId="urn:microsoft.com/office/officeart/2005/8/quickstyle/simple4" qsCatId="simple" csTypeId="urn:microsoft.com/office/officeart/2005/8/colors/accent0_1" csCatId="mainScheme"/>
      <dgm:spPr/>
      <dgm:t>
        <a:bodyPr/>
        <a:lstStyle/>
        <a:p>
          <a:endParaRPr lang="es-ES"/>
        </a:p>
      </dgm:t>
    </dgm:pt>
    <dgm:pt modelId="{00DA5D89-D29D-4677-AA4C-C3BBEEC4DE6B}">
      <dgm:prSet/>
      <dgm:spPr/>
      <dgm:t>
        <a:bodyPr/>
        <a:lstStyle/>
        <a:p>
          <a:pPr rtl="0"/>
          <a:r>
            <a:rPr lang="es-MX" smtClean="0"/>
            <a:t>Servidores públicos</a:t>
          </a:r>
          <a:endParaRPr lang="es-MX"/>
        </a:p>
      </dgm:t>
    </dgm:pt>
    <dgm:pt modelId="{6A7B082B-5C25-49DC-B433-A1C8019BF235}" type="parTrans" cxnId="{0A74FF9D-9B74-4DD2-8D5C-DFB62C6D9B46}">
      <dgm:prSet/>
      <dgm:spPr/>
      <dgm:t>
        <a:bodyPr/>
        <a:lstStyle/>
        <a:p>
          <a:endParaRPr lang="es-ES"/>
        </a:p>
      </dgm:t>
    </dgm:pt>
    <dgm:pt modelId="{B870E608-7CAC-4DF3-B8C5-D63131F6441A}" type="sibTrans" cxnId="{0A74FF9D-9B74-4DD2-8D5C-DFB62C6D9B46}">
      <dgm:prSet/>
      <dgm:spPr/>
      <dgm:t>
        <a:bodyPr/>
        <a:lstStyle/>
        <a:p>
          <a:endParaRPr lang="es-ES"/>
        </a:p>
      </dgm:t>
    </dgm:pt>
    <dgm:pt modelId="{1BABF38C-9411-4744-8B35-B44CF1DF5B1E}">
      <dgm:prSet/>
      <dgm:spPr/>
      <dgm:t>
        <a:bodyPr/>
        <a:lstStyle/>
        <a:p>
          <a:pPr rtl="0"/>
          <a:r>
            <a:rPr lang="es-MX" smtClean="0"/>
            <a:t>Aquellos que hayan fungido como servidores públicos</a:t>
          </a:r>
          <a:endParaRPr lang="es-MX"/>
        </a:p>
      </dgm:t>
    </dgm:pt>
    <dgm:pt modelId="{C2C81DAB-D799-435C-A673-B7722B566509}" type="parTrans" cxnId="{8A21833C-66D6-4878-8AD7-5119080CDD8F}">
      <dgm:prSet/>
      <dgm:spPr/>
      <dgm:t>
        <a:bodyPr/>
        <a:lstStyle/>
        <a:p>
          <a:endParaRPr lang="es-ES"/>
        </a:p>
      </dgm:t>
    </dgm:pt>
    <dgm:pt modelId="{9E50C9BF-1E69-4C01-8DA7-46ED013A1477}" type="sibTrans" cxnId="{8A21833C-66D6-4878-8AD7-5119080CDD8F}">
      <dgm:prSet/>
      <dgm:spPr/>
      <dgm:t>
        <a:bodyPr/>
        <a:lstStyle/>
        <a:p>
          <a:endParaRPr lang="es-ES"/>
        </a:p>
      </dgm:t>
    </dgm:pt>
    <dgm:pt modelId="{71A5FE8A-C69D-404A-A715-CEB500AE896C}">
      <dgm:prSet/>
      <dgm:spPr/>
      <dgm:t>
        <a:bodyPr/>
        <a:lstStyle/>
        <a:p>
          <a:pPr rtl="0"/>
          <a:r>
            <a:rPr lang="es-MX" b="1" u="sng" smtClean="0"/>
            <a:t>Particulares vinculados con faltas graves</a:t>
          </a:r>
          <a:endParaRPr lang="es-MX"/>
        </a:p>
      </dgm:t>
    </dgm:pt>
    <dgm:pt modelId="{A24C944A-1C93-4F18-B602-439239F2425A}" type="parTrans" cxnId="{8D80F2B8-16BF-43B0-A18D-EB10F0709DB1}">
      <dgm:prSet/>
      <dgm:spPr/>
      <dgm:t>
        <a:bodyPr/>
        <a:lstStyle/>
        <a:p>
          <a:endParaRPr lang="es-ES"/>
        </a:p>
      </dgm:t>
    </dgm:pt>
    <dgm:pt modelId="{C4041E0F-9A55-4E0A-BEEA-00620B918636}" type="sibTrans" cxnId="{8D80F2B8-16BF-43B0-A18D-EB10F0709DB1}">
      <dgm:prSet/>
      <dgm:spPr/>
      <dgm:t>
        <a:bodyPr/>
        <a:lstStyle/>
        <a:p>
          <a:endParaRPr lang="es-ES"/>
        </a:p>
      </dgm:t>
    </dgm:pt>
    <dgm:pt modelId="{740A9DAE-04A1-458E-843A-C4D76C3BC4B4}" type="pres">
      <dgm:prSet presAssocID="{5D28DF19-D0D6-4509-B27D-2E22055F8E41}" presName="Name0" presStyleCnt="0">
        <dgm:presLayoutVars>
          <dgm:chMax val="7"/>
          <dgm:chPref val="7"/>
          <dgm:dir/>
        </dgm:presLayoutVars>
      </dgm:prSet>
      <dgm:spPr/>
      <dgm:t>
        <a:bodyPr/>
        <a:lstStyle/>
        <a:p>
          <a:endParaRPr lang="es-ES"/>
        </a:p>
      </dgm:t>
    </dgm:pt>
    <dgm:pt modelId="{A6A3B421-C7B9-4C75-A4FD-6794839692D8}" type="pres">
      <dgm:prSet presAssocID="{5D28DF19-D0D6-4509-B27D-2E22055F8E41}" presName="Name1" presStyleCnt="0"/>
      <dgm:spPr/>
    </dgm:pt>
    <dgm:pt modelId="{65519BD3-8DBB-4F6B-B3EA-066B868AF35E}" type="pres">
      <dgm:prSet presAssocID="{5D28DF19-D0D6-4509-B27D-2E22055F8E41}" presName="cycle" presStyleCnt="0"/>
      <dgm:spPr/>
    </dgm:pt>
    <dgm:pt modelId="{3BA1F820-1C0C-4780-BC8E-00BCB90B4496}" type="pres">
      <dgm:prSet presAssocID="{5D28DF19-D0D6-4509-B27D-2E22055F8E41}" presName="srcNode" presStyleLbl="node1" presStyleIdx="0" presStyleCnt="3"/>
      <dgm:spPr/>
    </dgm:pt>
    <dgm:pt modelId="{5A2D8AC0-5DEC-47EA-954D-7598072A3893}" type="pres">
      <dgm:prSet presAssocID="{5D28DF19-D0D6-4509-B27D-2E22055F8E41}" presName="conn" presStyleLbl="parChTrans1D2" presStyleIdx="0" presStyleCnt="1"/>
      <dgm:spPr/>
      <dgm:t>
        <a:bodyPr/>
        <a:lstStyle/>
        <a:p>
          <a:endParaRPr lang="es-ES"/>
        </a:p>
      </dgm:t>
    </dgm:pt>
    <dgm:pt modelId="{E4B3A821-99E8-4FFC-8379-81F65D3A8F72}" type="pres">
      <dgm:prSet presAssocID="{5D28DF19-D0D6-4509-B27D-2E22055F8E41}" presName="extraNode" presStyleLbl="node1" presStyleIdx="0" presStyleCnt="3"/>
      <dgm:spPr/>
    </dgm:pt>
    <dgm:pt modelId="{F21BDE4A-C8B4-4AC1-BFCF-12CACA692829}" type="pres">
      <dgm:prSet presAssocID="{5D28DF19-D0D6-4509-B27D-2E22055F8E41}" presName="dstNode" presStyleLbl="node1" presStyleIdx="0" presStyleCnt="3"/>
      <dgm:spPr/>
    </dgm:pt>
    <dgm:pt modelId="{0D1911A6-B9D0-49EE-B0DF-C20CF707D562}" type="pres">
      <dgm:prSet presAssocID="{00DA5D89-D29D-4677-AA4C-C3BBEEC4DE6B}" presName="text_1" presStyleLbl="node1" presStyleIdx="0" presStyleCnt="3">
        <dgm:presLayoutVars>
          <dgm:bulletEnabled val="1"/>
        </dgm:presLayoutVars>
      </dgm:prSet>
      <dgm:spPr/>
      <dgm:t>
        <a:bodyPr/>
        <a:lstStyle/>
        <a:p>
          <a:endParaRPr lang="es-ES"/>
        </a:p>
      </dgm:t>
    </dgm:pt>
    <dgm:pt modelId="{C4E491F8-A184-4744-8624-F8046D8361B1}" type="pres">
      <dgm:prSet presAssocID="{00DA5D89-D29D-4677-AA4C-C3BBEEC4DE6B}" presName="accent_1" presStyleCnt="0"/>
      <dgm:spPr/>
    </dgm:pt>
    <dgm:pt modelId="{BF161F80-07D9-4E69-8F60-D2192FF4118D}" type="pres">
      <dgm:prSet presAssocID="{00DA5D89-D29D-4677-AA4C-C3BBEEC4DE6B}" presName="accentRepeatNode" presStyleLbl="solidFgAcc1" presStyleIdx="0" presStyleCnt="3"/>
      <dgm:spPr/>
    </dgm:pt>
    <dgm:pt modelId="{DC3A07EC-1583-4D60-B366-E0EDD9770032}" type="pres">
      <dgm:prSet presAssocID="{1BABF38C-9411-4744-8B35-B44CF1DF5B1E}" presName="text_2" presStyleLbl="node1" presStyleIdx="1" presStyleCnt="3">
        <dgm:presLayoutVars>
          <dgm:bulletEnabled val="1"/>
        </dgm:presLayoutVars>
      </dgm:prSet>
      <dgm:spPr/>
      <dgm:t>
        <a:bodyPr/>
        <a:lstStyle/>
        <a:p>
          <a:endParaRPr lang="es-ES"/>
        </a:p>
      </dgm:t>
    </dgm:pt>
    <dgm:pt modelId="{E4336D59-1777-46C8-8530-7AFE56211860}" type="pres">
      <dgm:prSet presAssocID="{1BABF38C-9411-4744-8B35-B44CF1DF5B1E}" presName="accent_2" presStyleCnt="0"/>
      <dgm:spPr/>
    </dgm:pt>
    <dgm:pt modelId="{D42D18DE-D725-426F-89D9-6E0AE0A10F88}" type="pres">
      <dgm:prSet presAssocID="{1BABF38C-9411-4744-8B35-B44CF1DF5B1E}" presName="accentRepeatNode" presStyleLbl="solidFgAcc1" presStyleIdx="1" presStyleCnt="3"/>
      <dgm:spPr/>
    </dgm:pt>
    <dgm:pt modelId="{9F1840A9-DD71-410C-B620-9501715B59B9}" type="pres">
      <dgm:prSet presAssocID="{71A5FE8A-C69D-404A-A715-CEB500AE896C}" presName="text_3" presStyleLbl="node1" presStyleIdx="2" presStyleCnt="3">
        <dgm:presLayoutVars>
          <dgm:bulletEnabled val="1"/>
        </dgm:presLayoutVars>
      </dgm:prSet>
      <dgm:spPr/>
      <dgm:t>
        <a:bodyPr/>
        <a:lstStyle/>
        <a:p>
          <a:endParaRPr lang="es-ES"/>
        </a:p>
      </dgm:t>
    </dgm:pt>
    <dgm:pt modelId="{DA055E82-D1BC-4C4E-AFE1-E47F53F31E2A}" type="pres">
      <dgm:prSet presAssocID="{71A5FE8A-C69D-404A-A715-CEB500AE896C}" presName="accent_3" presStyleCnt="0"/>
      <dgm:spPr/>
    </dgm:pt>
    <dgm:pt modelId="{790EAB77-E89E-4B0C-9595-A09CB375B124}" type="pres">
      <dgm:prSet presAssocID="{71A5FE8A-C69D-404A-A715-CEB500AE896C}" presName="accentRepeatNode" presStyleLbl="solidFgAcc1" presStyleIdx="2" presStyleCnt="3"/>
      <dgm:spPr/>
    </dgm:pt>
  </dgm:ptLst>
  <dgm:cxnLst>
    <dgm:cxn modelId="{DDEA53E5-878B-47E6-9978-54DFAA9D7DFF}" type="presOf" srcId="{B870E608-7CAC-4DF3-B8C5-D63131F6441A}" destId="{5A2D8AC0-5DEC-47EA-954D-7598072A3893}" srcOrd="0" destOrd="0" presId="urn:microsoft.com/office/officeart/2008/layout/VerticalCurvedList"/>
    <dgm:cxn modelId="{EF28DB40-F9FE-48F3-857F-8D46879B9AC9}" type="presOf" srcId="{5D28DF19-D0D6-4509-B27D-2E22055F8E41}" destId="{740A9DAE-04A1-458E-843A-C4D76C3BC4B4}" srcOrd="0" destOrd="0" presId="urn:microsoft.com/office/officeart/2008/layout/VerticalCurvedList"/>
    <dgm:cxn modelId="{9CC93DFA-3816-455D-A382-3A27A1558BB3}" type="presOf" srcId="{71A5FE8A-C69D-404A-A715-CEB500AE896C}" destId="{9F1840A9-DD71-410C-B620-9501715B59B9}" srcOrd="0" destOrd="0" presId="urn:microsoft.com/office/officeart/2008/layout/VerticalCurvedList"/>
    <dgm:cxn modelId="{8A21833C-66D6-4878-8AD7-5119080CDD8F}" srcId="{5D28DF19-D0D6-4509-B27D-2E22055F8E41}" destId="{1BABF38C-9411-4744-8B35-B44CF1DF5B1E}" srcOrd="1" destOrd="0" parTransId="{C2C81DAB-D799-435C-A673-B7722B566509}" sibTransId="{9E50C9BF-1E69-4C01-8DA7-46ED013A1477}"/>
    <dgm:cxn modelId="{8D80F2B8-16BF-43B0-A18D-EB10F0709DB1}" srcId="{5D28DF19-D0D6-4509-B27D-2E22055F8E41}" destId="{71A5FE8A-C69D-404A-A715-CEB500AE896C}" srcOrd="2" destOrd="0" parTransId="{A24C944A-1C93-4F18-B602-439239F2425A}" sibTransId="{C4041E0F-9A55-4E0A-BEEA-00620B918636}"/>
    <dgm:cxn modelId="{0A74FF9D-9B74-4DD2-8D5C-DFB62C6D9B46}" srcId="{5D28DF19-D0D6-4509-B27D-2E22055F8E41}" destId="{00DA5D89-D29D-4677-AA4C-C3BBEEC4DE6B}" srcOrd="0" destOrd="0" parTransId="{6A7B082B-5C25-49DC-B433-A1C8019BF235}" sibTransId="{B870E608-7CAC-4DF3-B8C5-D63131F6441A}"/>
    <dgm:cxn modelId="{F53920C3-D4FA-4F9D-A6E1-D23F9ECF3B5A}" type="presOf" srcId="{00DA5D89-D29D-4677-AA4C-C3BBEEC4DE6B}" destId="{0D1911A6-B9D0-49EE-B0DF-C20CF707D562}" srcOrd="0" destOrd="0" presId="urn:microsoft.com/office/officeart/2008/layout/VerticalCurvedList"/>
    <dgm:cxn modelId="{6DF8DA8E-2C6B-4454-847E-C3E1DECA15F9}" type="presOf" srcId="{1BABF38C-9411-4744-8B35-B44CF1DF5B1E}" destId="{DC3A07EC-1583-4D60-B366-E0EDD9770032}" srcOrd="0" destOrd="0" presId="urn:microsoft.com/office/officeart/2008/layout/VerticalCurvedList"/>
    <dgm:cxn modelId="{DF7DD371-A312-443A-B4FD-6039164A06C2}" type="presParOf" srcId="{740A9DAE-04A1-458E-843A-C4D76C3BC4B4}" destId="{A6A3B421-C7B9-4C75-A4FD-6794839692D8}" srcOrd="0" destOrd="0" presId="urn:microsoft.com/office/officeart/2008/layout/VerticalCurvedList"/>
    <dgm:cxn modelId="{2F8DD37F-53E5-4E7F-880E-2D42AB6FFF4A}" type="presParOf" srcId="{A6A3B421-C7B9-4C75-A4FD-6794839692D8}" destId="{65519BD3-8DBB-4F6B-B3EA-066B868AF35E}" srcOrd="0" destOrd="0" presId="urn:microsoft.com/office/officeart/2008/layout/VerticalCurvedList"/>
    <dgm:cxn modelId="{E97A3B42-930F-4404-A170-AFF7B8E0AB42}" type="presParOf" srcId="{65519BD3-8DBB-4F6B-B3EA-066B868AF35E}" destId="{3BA1F820-1C0C-4780-BC8E-00BCB90B4496}" srcOrd="0" destOrd="0" presId="urn:microsoft.com/office/officeart/2008/layout/VerticalCurvedList"/>
    <dgm:cxn modelId="{8B71BD71-04BE-4BD7-AE24-794DFB9758A5}" type="presParOf" srcId="{65519BD3-8DBB-4F6B-B3EA-066B868AF35E}" destId="{5A2D8AC0-5DEC-47EA-954D-7598072A3893}" srcOrd="1" destOrd="0" presId="urn:microsoft.com/office/officeart/2008/layout/VerticalCurvedList"/>
    <dgm:cxn modelId="{9D2A02ED-FBE8-4176-A269-5333DC7A7B25}" type="presParOf" srcId="{65519BD3-8DBB-4F6B-B3EA-066B868AF35E}" destId="{E4B3A821-99E8-4FFC-8379-81F65D3A8F72}" srcOrd="2" destOrd="0" presId="urn:microsoft.com/office/officeart/2008/layout/VerticalCurvedList"/>
    <dgm:cxn modelId="{40F6744A-8362-4785-BB5A-80118B32F435}" type="presParOf" srcId="{65519BD3-8DBB-4F6B-B3EA-066B868AF35E}" destId="{F21BDE4A-C8B4-4AC1-BFCF-12CACA692829}" srcOrd="3" destOrd="0" presId="urn:microsoft.com/office/officeart/2008/layout/VerticalCurvedList"/>
    <dgm:cxn modelId="{A15D873D-9BB5-47ED-B6FF-637829AA7324}" type="presParOf" srcId="{A6A3B421-C7B9-4C75-A4FD-6794839692D8}" destId="{0D1911A6-B9D0-49EE-B0DF-C20CF707D562}" srcOrd="1" destOrd="0" presId="urn:microsoft.com/office/officeart/2008/layout/VerticalCurvedList"/>
    <dgm:cxn modelId="{D71A0C31-F0A2-4DF5-88F8-165C4456BB90}" type="presParOf" srcId="{A6A3B421-C7B9-4C75-A4FD-6794839692D8}" destId="{C4E491F8-A184-4744-8624-F8046D8361B1}" srcOrd="2" destOrd="0" presId="urn:microsoft.com/office/officeart/2008/layout/VerticalCurvedList"/>
    <dgm:cxn modelId="{23434234-76C6-4065-9F92-3F7723384A11}" type="presParOf" srcId="{C4E491F8-A184-4744-8624-F8046D8361B1}" destId="{BF161F80-07D9-4E69-8F60-D2192FF4118D}" srcOrd="0" destOrd="0" presId="urn:microsoft.com/office/officeart/2008/layout/VerticalCurvedList"/>
    <dgm:cxn modelId="{5F57A677-A229-4DD1-90F6-BEF79997E951}" type="presParOf" srcId="{A6A3B421-C7B9-4C75-A4FD-6794839692D8}" destId="{DC3A07EC-1583-4D60-B366-E0EDD9770032}" srcOrd="3" destOrd="0" presId="urn:microsoft.com/office/officeart/2008/layout/VerticalCurvedList"/>
    <dgm:cxn modelId="{09396434-ABAD-4E3C-9416-E93A2D3C3F4C}" type="presParOf" srcId="{A6A3B421-C7B9-4C75-A4FD-6794839692D8}" destId="{E4336D59-1777-46C8-8530-7AFE56211860}" srcOrd="4" destOrd="0" presId="urn:microsoft.com/office/officeart/2008/layout/VerticalCurvedList"/>
    <dgm:cxn modelId="{91F62AB9-9383-41D6-B4B1-751E878FE1D1}" type="presParOf" srcId="{E4336D59-1777-46C8-8530-7AFE56211860}" destId="{D42D18DE-D725-426F-89D9-6E0AE0A10F88}" srcOrd="0" destOrd="0" presId="urn:microsoft.com/office/officeart/2008/layout/VerticalCurvedList"/>
    <dgm:cxn modelId="{3C771D66-367A-4B86-ADB4-397EC949312B}" type="presParOf" srcId="{A6A3B421-C7B9-4C75-A4FD-6794839692D8}" destId="{9F1840A9-DD71-410C-B620-9501715B59B9}" srcOrd="5" destOrd="0" presId="urn:microsoft.com/office/officeart/2008/layout/VerticalCurvedList"/>
    <dgm:cxn modelId="{061229AF-08AE-4592-B9DA-F5C43C17B8AB}" type="presParOf" srcId="{A6A3B421-C7B9-4C75-A4FD-6794839692D8}" destId="{DA055E82-D1BC-4C4E-AFE1-E47F53F31E2A}" srcOrd="6" destOrd="0" presId="urn:microsoft.com/office/officeart/2008/layout/VerticalCurvedList"/>
    <dgm:cxn modelId="{52117C25-1A94-4249-A59D-9922247F9FCA}" type="presParOf" srcId="{DA055E82-D1BC-4C4E-AFE1-E47F53F31E2A}" destId="{790EAB77-E89E-4B0C-9595-A09CB375B124}"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362031-36A9-4CC0-BD1E-21543DC0974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S"/>
        </a:p>
      </dgm:t>
    </dgm:pt>
    <dgm:pt modelId="{B1431B65-B132-4BD5-8C0E-E7522872BA3C}">
      <dgm:prSet/>
      <dgm:spPr/>
      <dgm:t>
        <a:bodyPr/>
        <a:lstStyle/>
        <a:p>
          <a:pPr rtl="0"/>
          <a:r>
            <a:rPr lang="es-ES" dirty="0" smtClean="0"/>
            <a:t>Sistema de evolución patrimonial, de declaración de intereses y constancia de presentación de declaración fiscal</a:t>
          </a:r>
          <a:endParaRPr lang="es-MX" dirty="0"/>
        </a:p>
      </dgm:t>
    </dgm:pt>
    <dgm:pt modelId="{C36A22C0-4977-42CE-AED3-786BFA0ED26B}" type="parTrans" cxnId="{9CA4295F-0D71-46A3-9132-9BDA0FBD32CD}">
      <dgm:prSet/>
      <dgm:spPr/>
      <dgm:t>
        <a:bodyPr/>
        <a:lstStyle/>
        <a:p>
          <a:endParaRPr lang="es-ES"/>
        </a:p>
      </dgm:t>
    </dgm:pt>
    <dgm:pt modelId="{96AEC10D-18C3-4FDC-8907-BF469311A615}" type="sibTrans" cxnId="{9CA4295F-0D71-46A3-9132-9BDA0FBD32CD}">
      <dgm:prSet/>
      <dgm:spPr/>
      <dgm:t>
        <a:bodyPr/>
        <a:lstStyle/>
        <a:p>
          <a:endParaRPr lang="es-ES"/>
        </a:p>
      </dgm:t>
    </dgm:pt>
    <dgm:pt modelId="{275CCC1E-24DD-4E35-B56D-772D89C00A6F}">
      <dgm:prSet/>
      <dgm:spPr/>
      <dgm:t>
        <a:bodyPr/>
        <a:lstStyle/>
        <a:p>
          <a:r>
            <a:rPr lang="es-MX" dirty="0" smtClean="0">
              <a:latin typeface="Arial" panose="020B0604020202020204" pitchFamily="34" charset="0"/>
              <a:cs typeface="Arial" panose="020B0604020202020204" pitchFamily="34" charset="0"/>
            </a:rPr>
            <a:t>Sistema nacional de servidores públicos y particulares sancionados</a:t>
          </a:r>
          <a:endParaRPr lang="es-MX" dirty="0"/>
        </a:p>
      </dgm:t>
    </dgm:pt>
    <dgm:pt modelId="{167D568D-D8DD-4C30-9E16-7D1CEE663C81}" type="parTrans" cxnId="{0CAA7BFE-2D74-4DDE-B107-F7CA669FE2C3}">
      <dgm:prSet/>
      <dgm:spPr/>
      <dgm:t>
        <a:bodyPr/>
        <a:lstStyle/>
        <a:p>
          <a:endParaRPr lang="es-ES"/>
        </a:p>
      </dgm:t>
    </dgm:pt>
    <dgm:pt modelId="{4143AC69-8343-4181-A1CC-F0AAF15630BD}" type="sibTrans" cxnId="{0CAA7BFE-2D74-4DDE-B107-F7CA669FE2C3}">
      <dgm:prSet/>
      <dgm:spPr/>
      <dgm:t>
        <a:bodyPr/>
        <a:lstStyle/>
        <a:p>
          <a:endParaRPr lang="es-ES"/>
        </a:p>
      </dgm:t>
    </dgm:pt>
    <dgm:pt modelId="{DD0C9459-FB1F-41C3-B2DB-D637A7DAA64F}">
      <dgm:prSet/>
      <dgm:spPr/>
      <dgm:t>
        <a:bodyPr/>
        <a:lstStyle/>
        <a:p>
          <a:r>
            <a:rPr lang="es-MX" dirty="0" smtClean="0">
              <a:latin typeface="Arial" panose="020B0604020202020204" pitchFamily="34" charset="0"/>
              <a:cs typeface="Arial" panose="020B0604020202020204" pitchFamily="34" charset="0"/>
            </a:rPr>
            <a:t>Directorio de servidores públicos que participan en contrataciones públicas</a:t>
          </a:r>
          <a:endParaRPr lang="es-MX" dirty="0"/>
        </a:p>
      </dgm:t>
    </dgm:pt>
    <dgm:pt modelId="{33294AD2-AC9D-4077-81F2-E50A80E93FF5}" type="parTrans" cxnId="{ED0D6ADC-CEEA-4C3B-81D8-40561D77F1A8}">
      <dgm:prSet/>
      <dgm:spPr/>
      <dgm:t>
        <a:bodyPr/>
        <a:lstStyle/>
        <a:p>
          <a:endParaRPr lang="es-ES"/>
        </a:p>
      </dgm:t>
    </dgm:pt>
    <dgm:pt modelId="{85A31DE3-3E8D-43C7-9E87-6FF47544E739}" type="sibTrans" cxnId="{ED0D6ADC-CEEA-4C3B-81D8-40561D77F1A8}">
      <dgm:prSet/>
      <dgm:spPr/>
      <dgm:t>
        <a:bodyPr/>
        <a:lstStyle/>
        <a:p>
          <a:endParaRPr lang="es-ES"/>
        </a:p>
      </dgm:t>
    </dgm:pt>
    <dgm:pt modelId="{B8278F0A-7BAF-42C4-A786-47F16460E81C}">
      <dgm:prSet/>
      <dgm:spPr/>
      <dgm:t>
        <a:bodyPr/>
        <a:lstStyle/>
        <a:p>
          <a:r>
            <a:rPr lang="es-ES" dirty="0" smtClean="0">
              <a:latin typeface="Arial" panose="020B0604020202020204" pitchFamily="34" charset="0"/>
              <a:cs typeface="Arial" panose="020B0604020202020204" pitchFamily="34" charset="0"/>
            </a:rPr>
            <a:t>Protocolo de actuación en contrataciones públicas</a:t>
          </a:r>
          <a:endParaRPr lang="es-MX" dirty="0"/>
        </a:p>
      </dgm:t>
    </dgm:pt>
    <dgm:pt modelId="{F5489907-6578-4464-A61C-55B1F8A19D63}" type="parTrans" cxnId="{07BCE595-6DF5-4264-833B-17B836F757A9}">
      <dgm:prSet/>
      <dgm:spPr/>
      <dgm:t>
        <a:bodyPr/>
        <a:lstStyle/>
        <a:p>
          <a:endParaRPr lang="es-ES"/>
        </a:p>
      </dgm:t>
    </dgm:pt>
    <dgm:pt modelId="{A0F96D5C-3D32-4043-964C-C518DC26F368}" type="sibTrans" cxnId="{07BCE595-6DF5-4264-833B-17B836F757A9}">
      <dgm:prSet/>
      <dgm:spPr/>
      <dgm:t>
        <a:bodyPr/>
        <a:lstStyle/>
        <a:p>
          <a:endParaRPr lang="es-ES"/>
        </a:p>
      </dgm:t>
    </dgm:pt>
    <dgm:pt modelId="{73A537BE-FF05-417F-B114-C0D0C78581A1}">
      <dgm:prSet/>
      <dgm:spPr/>
      <dgm:t>
        <a:bodyPr/>
        <a:lstStyle/>
        <a:p>
          <a:r>
            <a:rPr lang="es-ES" dirty="0" smtClean="0">
              <a:latin typeface="Arial" panose="020B0604020202020204" pitchFamily="34" charset="0"/>
              <a:cs typeface="Arial" panose="020B0604020202020204" pitchFamily="34" charset="0"/>
            </a:rPr>
            <a:t>Manifiesto de particulares sobre vínculos o relaciones de negocios, personales o familiares, así como de posibles conflictos de interés</a:t>
          </a:r>
          <a:endParaRPr lang="es-MX" dirty="0"/>
        </a:p>
      </dgm:t>
    </dgm:pt>
    <dgm:pt modelId="{0BD6B694-42C8-4648-B5BA-4F125AA78705}" type="parTrans" cxnId="{2D487313-9FFC-43C4-A9C2-CABF08202F81}">
      <dgm:prSet/>
      <dgm:spPr/>
      <dgm:t>
        <a:bodyPr/>
        <a:lstStyle/>
        <a:p>
          <a:endParaRPr lang="es-ES"/>
        </a:p>
      </dgm:t>
    </dgm:pt>
    <dgm:pt modelId="{901AA511-A602-4B09-A2EE-2FA51DBF5659}" type="sibTrans" cxnId="{2D487313-9FFC-43C4-A9C2-CABF08202F81}">
      <dgm:prSet/>
      <dgm:spPr/>
      <dgm:t>
        <a:bodyPr/>
        <a:lstStyle/>
        <a:p>
          <a:endParaRPr lang="es-ES"/>
        </a:p>
      </dgm:t>
    </dgm:pt>
    <dgm:pt modelId="{5FD0AC60-C485-4642-84CB-E91E60D2EA48}" type="pres">
      <dgm:prSet presAssocID="{09362031-36A9-4CC0-BD1E-21543DC0974D}" presName="Name0" presStyleCnt="0">
        <dgm:presLayoutVars>
          <dgm:dir/>
          <dgm:resizeHandles val="exact"/>
        </dgm:presLayoutVars>
      </dgm:prSet>
      <dgm:spPr/>
      <dgm:t>
        <a:bodyPr/>
        <a:lstStyle/>
        <a:p>
          <a:endParaRPr lang="es-ES"/>
        </a:p>
      </dgm:t>
    </dgm:pt>
    <dgm:pt modelId="{11220575-CF9A-48C9-BE31-792730219FEE}" type="pres">
      <dgm:prSet presAssocID="{B1431B65-B132-4BD5-8C0E-E7522872BA3C}" presName="Name5" presStyleLbl="vennNode1" presStyleIdx="0" presStyleCnt="5">
        <dgm:presLayoutVars>
          <dgm:bulletEnabled val="1"/>
        </dgm:presLayoutVars>
      </dgm:prSet>
      <dgm:spPr/>
      <dgm:t>
        <a:bodyPr/>
        <a:lstStyle/>
        <a:p>
          <a:endParaRPr lang="es-ES"/>
        </a:p>
      </dgm:t>
    </dgm:pt>
    <dgm:pt modelId="{44202733-803A-4E1D-BCFB-D64CC8267DA7}" type="pres">
      <dgm:prSet presAssocID="{96AEC10D-18C3-4FDC-8907-BF469311A615}" presName="space" presStyleCnt="0"/>
      <dgm:spPr/>
    </dgm:pt>
    <dgm:pt modelId="{32C954D3-A333-4193-9A3F-FDA53FAABD6F}" type="pres">
      <dgm:prSet presAssocID="{275CCC1E-24DD-4E35-B56D-772D89C00A6F}" presName="Name5" presStyleLbl="vennNode1" presStyleIdx="1" presStyleCnt="5">
        <dgm:presLayoutVars>
          <dgm:bulletEnabled val="1"/>
        </dgm:presLayoutVars>
      </dgm:prSet>
      <dgm:spPr/>
      <dgm:t>
        <a:bodyPr/>
        <a:lstStyle/>
        <a:p>
          <a:endParaRPr lang="es-ES"/>
        </a:p>
      </dgm:t>
    </dgm:pt>
    <dgm:pt modelId="{68005AC6-B847-49D5-958D-14C72B1512FB}" type="pres">
      <dgm:prSet presAssocID="{4143AC69-8343-4181-A1CC-F0AAF15630BD}" presName="space" presStyleCnt="0"/>
      <dgm:spPr/>
    </dgm:pt>
    <dgm:pt modelId="{F48EDAE4-D573-4E0B-A279-B5605A2B29C7}" type="pres">
      <dgm:prSet presAssocID="{DD0C9459-FB1F-41C3-B2DB-D637A7DAA64F}" presName="Name5" presStyleLbl="vennNode1" presStyleIdx="2" presStyleCnt="5">
        <dgm:presLayoutVars>
          <dgm:bulletEnabled val="1"/>
        </dgm:presLayoutVars>
      </dgm:prSet>
      <dgm:spPr/>
      <dgm:t>
        <a:bodyPr/>
        <a:lstStyle/>
        <a:p>
          <a:endParaRPr lang="es-ES"/>
        </a:p>
      </dgm:t>
    </dgm:pt>
    <dgm:pt modelId="{27C8BF50-E252-46B9-B045-90B9C188278D}" type="pres">
      <dgm:prSet presAssocID="{85A31DE3-3E8D-43C7-9E87-6FF47544E739}" presName="space" presStyleCnt="0"/>
      <dgm:spPr/>
    </dgm:pt>
    <dgm:pt modelId="{21517E37-5EC9-4BF8-9359-AA2921F008AB}" type="pres">
      <dgm:prSet presAssocID="{B8278F0A-7BAF-42C4-A786-47F16460E81C}" presName="Name5" presStyleLbl="vennNode1" presStyleIdx="3" presStyleCnt="5">
        <dgm:presLayoutVars>
          <dgm:bulletEnabled val="1"/>
        </dgm:presLayoutVars>
      </dgm:prSet>
      <dgm:spPr/>
      <dgm:t>
        <a:bodyPr/>
        <a:lstStyle/>
        <a:p>
          <a:endParaRPr lang="es-ES"/>
        </a:p>
      </dgm:t>
    </dgm:pt>
    <dgm:pt modelId="{0F788EE7-3166-4FFF-BDE1-7094728B7F17}" type="pres">
      <dgm:prSet presAssocID="{A0F96D5C-3D32-4043-964C-C518DC26F368}" presName="space" presStyleCnt="0"/>
      <dgm:spPr/>
    </dgm:pt>
    <dgm:pt modelId="{D1FB1C7C-314B-42D2-978E-38530B0C0305}" type="pres">
      <dgm:prSet presAssocID="{73A537BE-FF05-417F-B114-C0D0C78581A1}" presName="Name5" presStyleLbl="vennNode1" presStyleIdx="4" presStyleCnt="5">
        <dgm:presLayoutVars>
          <dgm:bulletEnabled val="1"/>
        </dgm:presLayoutVars>
      </dgm:prSet>
      <dgm:spPr/>
      <dgm:t>
        <a:bodyPr/>
        <a:lstStyle/>
        <a:p>
          <a:endParaRPr lang="es-ES"/>
        </a:p>
      </dgm:t>
    </dgm:pt>
  </dgm:ptLst>
  <dgm:cxnLst>
    <dgm:cxn modelId="{07BCE595-6DF5-4264-833B-17B836F757A9}" srcId="{09362031-36A9-4CC0-BD1E-21543DC0974D}" destId="{B8278F0A-7BAF-42C4-A786-47F16460E81C}" srcOrd="3" destOrd="0" parTransId="{F5489907-6578-4464-A61C-55B1F8A19D63}" sibTransId="{A0F96D5C-3D32-4043-964C-C518DC26F368}"/>
    <dgm:cxn modelId="{6492D3FC-025F-412D-B3AB-87476CA66859}" type="presOf" srcId="{73A537BE-FF05-417F-B114-C0D0C78581A1}" destId="{D1FB1C7C-314B-42D2-978E-38530B0C0305}" srcOrd="0" destOrd="0" presId="urn:microsoft.com/office/officeart/2005/8/layout/venn3"/>
    <dgm:cxn modelId="{D6D56EDD-961C-496C-BD70-D595A4E6F2B1}" type="presOf" srcId="{275CCC1E-24DD-4E35-B56D-772D89C00A6F}" destId="{32C954D3-A333-4193-9A3F-FDA53FAABD6F}" srcOrd="0" destOrd="0" presId="urn:microsoft.com/office/officeart/2005/8/layout/venn3"/>
    <dgm:cxn modelId="{0546E50C-0ACD-4091-BC48-6D98212EFFEA}" type="presOf" srcId="{09362031-36A9-4CC0-BD1E-21543DC0974D}" destId="{5FD0AC60-C485-4642-84CB-E91E60D2EA48}" srcOrd="0" destOrd="0" presId="urn:microsoft.com/office/officeart/2005/8/layout/venn3"/>
    <dgm:cxn modelId="{ED0D6ADC-CEEA-4C3B-81D8-40561D77F1A8}" srcId="{09362031-36A9-4CC0-BD1E-21543DC0974D}" destId="{DD0C9459-FB1F-41C3-B2DB-D637A7DAA64F}" srcOrd="2" destOrd="0" parTransId="{33294AD2-AC9D-4077-81F2-E50A80E93FF5}" sibTransId="{85A31DE3-3E8D-43C7-9E87-6FF47544E739}"/>
    <dgm:cxn modelId="{2D487313-9FFC-43C4-A9C2-CABF08202F81}" srcId="{09362031-36A9-4CC0-BD1E-21543DC0974D}" destId="{73A537BE-FF05-417F-B114-C0D0C78581A1}" srcOrd="4" destOrd="0" parTransId="{0BD6B694-42C8-4648-B5BA-4F125AA78705}" sibTransId="{901AA511-A602-4B09-A2EE-2FA51DBF5659}"/>
    <dgm:cxn modelId="{AEBE8362-5025-4BAE-B7CC-96069480C110}" type="presOf" srcId="{B8278F0A-7BAF-42C4-A786-47F16460E81C}" destId="{21517E37-5EC9-4BF8-9359-AA2921F008AB}" srcOrd="0" destOrd="0" presId="urn:microsoft.com/office/officeart/2005/8/layout/venn3"/>
    <dgm:cxn modelId="{9CA4295F-0D71-46A3-9132-9BDA0FBD32CD}" srcId="{09362031-36A9-4CC0-BD1E-21543DC0974D}" destId="{B1431B65-B132-4BD5-8C0E-E7522872BA3C}" srcOrd="0" destOrd="0" parTransId="{C36A22C0-4977-42CE-AED3-786BFA0ED26B}" sibTransId="{96AEC10D-18C3-4FDC-8907-BF469311A615}"/>
    <dgm:cxn modelId="{77A7F8F5-F127-4F55-B282-287FA3FE1217}" type="presOf" srcId="{B1431B65-B132-4BD5-8C0E-E7522872BA3C}" destId="{11220575-CF9A-48C9-BE31-792730219FEE}" srcOrd="0" destOrd="0" presId="urn:microsoft.com/office/officeart/2005/8/layout/venn3"/>
    <dgm:cxn modelId="{0CAA7BFE-2D74-4DDE-B107-F7CA669FE2C3}" srcId="{09362031-36A9-4CC0-BD1E-21543DC0974D}" destId="{275CCC1E-24DD-4E35-B56D-772D89C00A6F}" srcOrd="1" destOrd="0" parTransId="{167D568D-D8DD-4C30-9E16-7D1CEE663C81}" sibTransId="{4143AC69-8343-4181-A1CC-F0AAF15630BD}"/>
    <dgm:cxn modelId="{5CF5AF39-147A-4ADC-AFC1-2C183C31BD64}" type="presOf" srcId="{DD0C9459-FB1F-41C3-B2DB-D637A7DAA64F}" destId="{F48EDAE4-D573-4E0B-A279-B5605A2B29C7}" srcOrd="0" destOrd="0" presId="urn:microsoft.com/office/officeart/2005/8/layout/venn3"/>
    <dgm:cxn modelId="{01C71C2E-6139-4F1A-8EE7-64C16E1B2033}" type="presParOf" srcId="{5FD0AC60-C485-4642-84CB-E91E60D2EA48}" destId="{11220575-CF9A-48C9-BE31-792730219FEE}" srcOrd="0" destOrd="0" presId="urn:microsoft.com/office/officeart/2005/8/layout/venn3"/>
    <dgm:cxn modelId="{17927B12-113B-4641-A7F2-34BB943D1FF4}" type="presParOf" srcId="{5FD0AC60-C485-4642-84CB-E91E60D2EA48}" destId="{44202733-803A-4E1D-BCFB-D64CC8267DA7}" srcOrd="1" destOrd="0" presId="urn:microsoft.com/office/officeart/2005/8/layout/venn3"/>
    <dgm:cxn modelId="{E22DDD73-1B9E-459D-8293-F4DC838F240B}" type="presParOf" srcId="{5FD0AC60-C485-4642-84CB-E91E60D2EA48}" destId="{32C954D3-A333-4193-9A3F-FDA53FAABD6F}" srcOrd="2" destOrd="0" presId="urn:microsoft.com/office/officeart/2005/8/layout/venn3"/>
    <dgm:cxn modelId="{B1DFA8C0-7ACD-4401-997B-DE60BE6D9914}" type="presParOf" srcId="{5FD0AC60-C485-4642-84CB-E91E60D2EA48}" destId="{68005AC6-B847-49D5-958D-14C72B1512FB}" srcOrd="3" destOrd="0" presId="urn:microsoft.com/office/officeart/2005/8/layout/venn3"/>
    <dgm:cxn modelId="{CF12A7F0-9FB8-4E9B-B703-49FE00A200E3}" type="presParOf" srcId="{5FD0AC60-C485-4642-84CB-E91E60D2EA48}" destId="{F48EDAE4-D573-4E0B-A279-B5605A2B29C7}" srcOrd="4" destOrd="0" presId="urn:microsoft.com/office/officeart/2005/8/layout/venn3"/>
    <dgm:cxn modelId="{C8535AA5-180A-46AD-93A3-8E12C147529A}" type="presParOf" srcId="{5FD0AC60-C485-4642-84CB-E91E60D2EA48}" destId="{27C8BF50-E252-46B9-B045-90B9C188278D}" srcOrd="5" destOrd="0" presId="urn:microsoft.com/office/officeart/2005/8/layout/venn3"/>
    <dgm:cxn modelId="{08AA67BF-4197-48F6-8F56-7B2C94784DE2}" type="presParOf" srcId="{5FD0AC60-C485-4642-84CB-E91E60D2EA48}" destId="{21517E37-5EC9-4BF8-9359-AA2921F008AB}" srcOrd="6" destOrd="0" presId="urn:microsoft.com/office/officeart/2005/8/layout/venn3"/>
    <dgm:cxn modelId="{516092DD-2D66-4DAC-920E-6C66CBC53F7C}" type="presParOf" srcId="{5FD0AC60-C485-4642-84CB-E91E60D2EA48}" destId="{0F788EE7-3166-4FFF-BDE1-7094728B7F17}" srcOrd="7" destOrd="0" presId="urn:microsoft.com/office/officeart/2005/8/layout/venn3"/>
    <dgm:cxn modelId="{FBA25CC7-B2D5-4448-B68D-CCBA917A885C}" type="presParOf" srcId="{5FD0AC60-C485-4642-84CB-E91E60D2EA48}" destId="{D1FB1C7C-314B-42D2-978E-38530B0C0305}"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8763F9-79E5-483D-8A4E-33A1702E0712}" type="doc">
      <dgm:prSet loTypeId="urn:microsoft.com/office/officeart/2005/8/layout/venn1" loCatId="relationship" qsTypeId="urn:microsoft.com/office/officeart/2005/8/quickstyle/simple3" qsCatId="simple" csTypeId="urn:microsoft.com/office/officeart/2005/8/colors/colorful5" csCatId="colorful" phldr="1"/>
      <dgm:spPr/>
      <dgm:t>
        <a:bodyPr/>
        <a:lstStyle/>
        <a:p>
          <a:endParaRPr lang="es-MX"/>
        </a:p>
      </dgm:t>
    </dgm:pt>
    <dgm:pt modelId="{A4EFAD8F-E1DC-4597-BAD1-9D24B135CB48}">
      <dgm:prSet phldrT="[Texto]" custT="1"/>
      <dgm:spPr/>
      <dgm:t>
        <a:bodyPr/>
        <a:lstStyle/>
        <a:p>
          <a:pPr rtl="0"/>
          <a:r>
            <a:rPr lang="es-MX" sz="1400" dirty="0"/>
            <a:t>Código de Ética</a:t>
          </a:r>
        </a:p>
      </dgm:t>
    </dgm:pt>
    <dgm:pt modelId="{91715EA3-292B-4091-824C-C8F76B0FB2C9}" type="parTrans" cxnId="{78CFB88F-1BD4-4411-8222-D03E77A8D9C2}">
      <dgm:prSet/>
      <dgm:spPr/>
      <dgm:t>
        <a:bodyPr/>
        <a:lstStyle/>
        <a:p>
          <a:endParaRPr lang="es-MX"/>
        </a:p>
      </dgm:t>
    </dgm:pt>
    <dgm:pt modelId="{38F7E4DA-4226-4D73-94F4-1FA31419B4FF}" type="sibTrans" cxnId="{78CFB88F-1BD4-4411-8222-D03E77A8D9C2}">
      <dgm:prSet/>
      <dgm:spPr/>
      <dgm:t>
        <a:bodyPr/>
        <a:lstStyle/>
        <a:p>
          <a:endParaRPr lang="es-MX"/>
        </a:p>
      </dgm:t>
    </dgm:pt>
    <dgm:pt modelId="{A88191C9-2D15-42DA-AB9B-1353F2060B5B}">
      <dgm:prSet phldrT="[Texto]" custT="1"/>
      <dgm:spPr/>
      <dgm:t>
        <a:bodyPr/>
        <a:lstStyle/>
        <a:p>
          <a:pPr rtl="0"/>
          <a:r>
            <a:rPr lang="es-MX" sz="1400" dirty="0"/>
            <a:t>Recomendaciones del Comité Coordinador del SNA</a:t>
          </a:r>
        </a:p>
      </dgm:t>
    </dgm:pt>
    <dgm:pt modelId="{7D58D7B5-A852-42AB-B18F-FC46B24AD255}" type="parTrans" cxnId="{375BF155-8927-40AF-BA04-C84F23C08C64}">
      <dgm:prSet/>
      <dgm:spPr/>
      <dgm:t>
        <a:bodyPr/>
        <a:lstStyle/>
        <a:p>
          <a:endParaRPr lang="es-MX"/>
        </a:p>
      </dgm:t>
    </dgm:pt>
    <dgm:pt modelId="{F1B45DE9-647E-4D56-9069-AFE50835E26F}" type="sibTrans" cxnId="{375BF155-8927-40AF-BA04-C84F23C08C64}">
      <dgm:prSet/>
      <dgm:spPr/>
      <dgm:t>
        <a:bodyPr/>
        <a:lstStyle/>
        <a:p>
          <a:endParaRPr lang="es-MX"/>
        </a:p>
      </dgm:t>
    </dgm:pt>
    <dgm:pt modelId="{10D46647-506A-4D64-B1B1-BA70C4C533B1}">
      <dgm:prSet phldrT="[Texto]" custT="1"/>
      <dgm:spPr/>
      <dgm:t>
        <a:bodyPr/>
        <a:lstStyle/>
        <a:p>
          <a:pPr rtl="0"/>
          <a:r>
            <a:rPr lang="es-MX" sz="1400" b="1" u="sng" dirty="0" smtClean="0"/>
            <a:t>Mecanismos de auto regulación que incluya instrumentación de controles internos y un programa de integridad</a:t>
          </a:r>
          <a:endParaRPr lang="es-MX" sz="1400" b="1" u="sng" dirty="0"/>
        </a:p>
      </dgm:t>
    </dgm:pt>
    <dgm:pt modelId="{950A02EC-7A14-44F2-8352-283A885FAB3C}" type="parTrans" cxnId="{7D92F5BD-D1AF-4598-B3FB-8E9C46872CD0}">
      <dgm:prSet/>
      <dgm:spPr/>
      <dgm:t>
        <a:bodyPr/>
        <a:lstStyle/>
        <a:p>
          <a:endParaRPr lang="es-MX"/>
        </a:p>
      </dgm:t>
    </dgm:pt>
    <dgm:pt modelId="{A1895A1B-D727-4FC0-A749-0C46A252F124}" type="sibTrans" cxnId="{7D92F5BD-D1AF-4598-B3FB-8E9C46872CD0}">
      <dgm:prSet/>
      <dgm:spPr/>
      <dgm:t>
        <a:bodyPr/>
        <a:lstStyle/>
        <a:p>
          <a:endParaRPr lang="es-MX"/>
        </a:p>
      </dgm:t>
    </dgm:pt>
    <dgm:pt modelId="{52BF49A9-5E32-4F9B-A6F8-42D5FABEBB9E}">
      <dgm:prSet phldrT="[Texto]" custT="1"/>
      <dgm:spPr/>
      <dgm:t>
        <a:bodyPr/>
        <a:lstStyle/>
        <a:p>
          <a:pPr rtl="0"/>
          <a:r>
            <a:rPr lang="es-MX" sz="1400" dirty="0" smtClean="0"/>
            <a:t>Evaluación anual de acciones específicas</a:t>
          </a:r>
          <a:endParaRPr lang="es-MX" sz="1400" dirty="0"/>
        </a:p>
      </dgm:t>
    </dgm:pt>
    <dgm:pt modelId="{1CE83CC5-5D18-400D-9167-9023776ACFDD}" type="parTrans" cxnId="{88E182C0-D0FA-4510-9793-6BBAD9B63220}">
      <dgm:prSet/>
      <dgm:spPr/>
      <dgm:t>
        <a:bodyPr/>
        <a:lstStyle/>
        <a:p>
          <a:endParaRPr lang="es-MX"/>
        </a:p>
      </dgm:t>
    </dgm:pt>
    <dgm:pt modelId="{D98E79A5-4652-4B47-925F-044BC969ED28}" type="sibTrans" cxnId="{88E182C0-D0FA-4510-9793-6BBAD9B63220}">
      <dgm:prSet/>
      <dgm:spPr/>
      <dgm:t>
        <a:bodyPr/>
        <a:lstStyle/>
        <a:p>
          <a:endParaRPr lang="es-MX"/>
        </a:p>
      </dgm:t>
    </dgm:pt>
    <dgm:pt modelId="{E091A655-3ED1-4105-82B0-67A71B21CE8D}">
      <dgm:prSet phldrT="[Texto]" custT="1"/>
      <dgm:spPr/>
      <dgm:t>
        <a:bodyPr/>
        <a:lstStyle/>
        <a:p>
          <a:pPr rtl="0"/>
          <a:r>
            <a:rPr lang="es-MX" sz="1400" dirty="0"/>
            <a:t>Integridad de las personas morales</a:t>
          </a:r>
        </a:p>
      </dgm:t>
    </dgm:pt>
    <dgm:pt modelId="{96A0BCE2-4972-4BB7-ACAC-AE9D490B67C1}" type="parTrans" cxnId="{A88BBAB0-E0CA-4348-8E93-4E3245B78EAE}">
      <dgm:prSet/>
      <dgm:spPr/>
      <dgm:t>
        <a:bodyPr/>
        <a:lstStyle/>
        <a:p>
          <a:endParaRPr lang="es-MX"/>
        </a:p>
      </dgm:t>
    </dgm:pt>
    <dgm:pt modelId="{58E1DD0B-F191-4525-AA38-D3542DA58F74}" type="sibTrans" cxnId="{A88BBAB0-E0CA-4348-8E93-4E3245B78EAE}">
      <dgm:prSet/>
      <dgm:spPr/>
      <dgm:t>
        <a:bodyPr/>
        <a:lstStyle/>
        <a:p>
          <a:endParaRPr lang="es-MX"/>
        </a:p>
      </dgm:t>
    </dgm:pt>
    <dgm:pt modelId="{0539DB85-3E56-4673-80DD-4F650E15A339}">
      <dgm:prSet phldrT="[Texto]" custT="1"/>
      <dgm:spPr/>
      <dgm:t>
        <a:bodyPr/>
        <a:lstStyle/>
        <a:p>
          <a:pPr rtl="0"/>
          <a:r>
            <a:rPr lang="es-MX" sz="1400" b="1" u="sng" dirty="0"/>
            <a:t>Implementación de acciones para orientar el criterio que deberán observar los servidores públicos en situaciones específicas (SFP, sus homólogas en las entidades federativas y los OIC)</a:t>
          </a:r>
        </a:p>
      </dgm:t>
    </dgm:pt>
    <dgm:pt modelId="{E9256B71-D790-466F-8882-75EDCB2F50BE}" type="sibTrans" cxnId="{B540461B-8B80-4385-A438-D6061BB1045B}">
      <dgm:prSet/>
      <dgm:spPr/>
      <dgm:t>
        <a:bodyPr/>
        <a:lstStyle/>
        <a:p>
          <a:endParaRPr lang="es-MX"/>
        </a:p>
      </dgm:t>
    </dgm:pt>
    <dgm:pt modelId="{72F3FF90-317D-4921-8BEC-CCF2C08FE8F8}" type="parTrans" cxnId="{B540461B-8B80-4385-A438-D6061BB1045B}">
      <dgm:prSet/>
      <dgm:spPr/>
      <dgm:t>
        <a:bodyPr/>
        <a:lstStyle/>
        <a:p>
          <a:endParaRPr lang="es-MX"/>
        </a:p>
      </dgm:t>
    </dgm:pt>
    <dgm:pt modelId="{351ADB67-7918-4F0D-92D0-4B9527A29C4B}" type="pres">
      <dgm:prSet presAssocID="{A58763F9-79E5-483D-8A4E-33A1702E0712}" presName="compositeShape" presStyleCnt="0">
        <dgm:presLayoutVars>
          <dgm:chMax val="7"/>
          <dgm:dir/>
          <dgm:resizeHandles val="exact"/>
        </dgm:presLayoutVars>
      </dgm:prSet>
      <dgm:spPr/>
      <dgm:t>
        <a:bodyPr/>
        <a:lstStyle/>
        <a:p>
          <a:endParaRPr lang="es-ES"/>
        </a:p>
      </dgm:t>
    </dgm:pt>
    <dgm:pt modelId="{A301DABA-2DDB-446B-A23F-F7F179CD046D}" type="pres">
      <dgm:prSet presAssocID="{A4EFAD8F-E1DC-4597-BAD1-9D24B135CB48}" presName="circ1" presStyleLbl="vennNode1" presStyleIdx="0" presStyleCnt="6"/>
      <dgm:spPr/>
      <dgm:t>
        <a:bodyPr/>
        <a:lstStyle/>
        <a:p>
          <a:endParaRPr lang="es-ES"/>
        </a:p>
      </dgm:t>
    </dgm:pt>
    <dgm:pt modelId="{E35B5927-C1F6-4FB2-A9C2-DEB8772CAAE4}" type="pres">
      <dgm:prSet presAssocID="{A4EFAD8F-E1DC-4597-BAD1-9D24B135CB48}" presName="circ1Tx" presStyleLbl="revTx" presStyleIdx="0" presStyleCnt="0" custScaleX="135682">
        <dgm:presLayoutVars>
          <dgm:chMax val="0"/>
          <dgm:chPref val="0"/>
          <dgm:bulletEnabled val="1"/>
        </dgm:presLayoutVars>
      </dgm:prSet>
      <dgm:spPr/>
      <dgm:t>
        <a:bodyPr/>
        <a:lstStyle/>
        <a:p>
          <a:endParaRPr lang="es-ES"/>
        </a:p>
      </dgm:t>
    </dgm:pt>
    <dgm:pt modelId="{3D80D256-7275-41E0-AD90-F644EB9911F0}" type="pres">
      <dgm:prSet presAssocID="{52BF49A9-5E32-4F9B-A6F8-42D5FABEBB9E}" presName="circ2" presStyleLbl="vennNode1" presStyleIdx="1" presStyleCnt="6"/>
      <dgm:spPr/>
      <dgm:t>
        <a:bodyPr/>
        <a:lstStyle/>
        <a:p>
          <a:endParaRPr lang="es-ES"/>
        </a:p>
      </dgm:t>
    </dgm:pt>
    <dgm:pt modelId="{583A851C-A992-48CB-84CB-9040DD146AB6}" type="pres">
      <dgm:prSet presAssocID="{52BF49A9-5E32-4F9B-A6F8-42D5FABEBB9E}" presName="circ2Tx" presStyleLbl="revTx" presStyleIdx="0" presStyleCnt="0" custScaleX="135682">
        <dgm:presLayoutVars>
          <dgm:chMax val="0"/>
          <dgm:chPref val="0"/>
          <dgm:bulletEnabled val="1"/>
        </dgm:presLayoutVars>
      </dgm:prSet>
      <dgm:spPr/>
      <dgm:t>
        <a:bodyPr/>
        <a:lstStyle/>
        <a:p>
          <a:endParaRPr lang="es-ES"/>
        </a:p>
      </dgm:t>
    </dgm:pt>
    <dgm:pt modelId="{79B0ECB8-80E3-49B2-96DD-3848B90E57AF}" type="pres">
      <dgm:prSet presAssocID="{A88191C9-2D15-42DA-AB9B-1353F2060B5B}" presName="circ3" presStyleLbl="vennNode1" presStyleIdx="2" presStyleCnt="6"/>
      <dgm:spPr/>
      <dgm:t>
        <a:bodyPr/>
        <a:lstStyle/>
        <a:p>
          <a:endParaRPr lang="es-ES"/>
        </a:p>
      </dgm:t>
    </dgm:pt>
    <dgm:pt modelId="{6F4E7DB0-CED2-418A-A1F7-BFFABD83D485}" type="pres">
      <dgm:prSet presAssocID="{A88191C9-2D15-42DA-AB9B-1353F2060B5B}" presName="circ3Tx" presStyleLbl="revTx" presStyleIdx="0" presStyleCnt="0" custScaleX="135682">
        <dgm:presLayoutVars>
          <dgm:chMax val="0"/>
          <dgm:chPref val="0"/>
          <dgm:bulletEnabled val="1"/>
        </dgm:presLayoutVars>
      </dgm:prSet>
      <dgm:spPr/>
      <dgm:t>
        <a:bodyPr/>
        <a:lstStyle/>
        <a:p>
          <a:endParaRPr lang="es-ES"/>
        </a:p>
      </dgm:t>
    </dgm:pt>
    <dgm:pt modelId="{AAE832E1-ADC8-4C6A-8565-CF55DE16E38C}" type="pres">
      <dgm:prSet presAssocID="{10D46647-506A-4D64-B1B1-BA70C4C533B1}" presName="circ4" presStyleLbl="vennNode1" presStyleIdx="3" presStyleCnt="6"/>
      <dgm:spPr/>
      <dgm:t>
        <a:bodyPr/>
        <a:lstStyle/>
        <a:p>
          <a:endParaRPr lang="es-ES"/>
        </a:p>
      </dgm:t>
    </dgm:pt>
    <dgm:pt modelId="{BE7F76B1-EFEC-42CB-AA64-DF215F3AF2AB}" type="pres">
      <dgm:prSet presAssocID="{10D46647-506A-4D64-B1B1-BA70C4C533B1}" presName="circ4Tx" presStyleLbl="revTx" presStyleIdx="0" presStyleCnt="0" custScaleX="135682">
        <dgm:presLayoutVars>
          <dgm:chMax val="0"/>
          <dgm:chPref val="0"/>
          <dgm:bulletEnabled val="1"/>
        </dgm:presLayoutVars>
      </dgm:prSet>
      <dgm:spPr/>
      <dgm:t>
        <a:bodyPr/>
        <a:lstStyle/>
        <a:p>
          <a:endParaRPr lang="es-ES"/>
        </a:p>
      </dgm:t>
    </dgm:pt>
    <dgm:pt modelId="{EDC89997-EBE8-4F3E-A39A-0875FE7F7AC3}" type="pres">
      <dgm:prSet presAssocID="{E091A655-3ED1-4105-82B0-67A71B21CE8D}" presName="circ5" presStyleLbl="vennNode1" presStyleIdx="4" presStyleCnt="6"/>
      <dgm:spPr/>
      <dgm:t>
        <a:bodyPr/>
        <a:lstStyle/>
        <a:p>
          <a:endParaRPr lang="es-ES"/>
        </a:p>
      </dgm:t>
    </dgm:pt>
    <dgm:pt modelId="{DABB824F-4F72-4297-AA04-978F49F2A0EB}" type="pres">
      <dgm:prSet presAssocID="{E091A655-3ED1-4105-82B0-67A71B21CE8D}" presName="circ5Tx" presStyleLbl="revTx" presStyleIdx="0" presStyleCnt="0" custScaleX="135682">
        <dgm:presLayoutVars>
          <dgm:chMax val="0"/>
          <dgm:chPref val="0"/>
          <dgm:bulletEnabled val="1"/>
        </dgm:presLayoutVars>
      </dgm:prSet>
      <dgm:spPr/>
      <dgm:t>
        <a:bodyPr/>
        <a:lstStyle/>
        <a:p>
          <a:endParaRPr lang="es-ES"/>
        </a:p>
      </dgm:t>
    </dgm:pt>
    <dgm:pt modelId="{EF7A32F9-591D-4E94-A6B9-72581A3EAEE9}" type="pres">
      <dgm:prSet presAssocID="{0539DB85-3E56-4673-80DD-4F650E15A339}" presName="circ6" presStyleLbl="vennNode1" presStyleIdx="5" presStyleCnt="6"/>
      <dgm:spPr/>
      <dgm:t>
        <a:bodyPr/>
        <a:lstStyle/>
        <a:p>
          <a:endParaRPr lang="es-ES"/>
        </a:p>
      </dgm:t>
    </dgm:pt>
    <dgm:pt modelId="{8488AA4C-271C-464F-BAFE-8B34E2BAA97D}" type="pres">
      <dgm:prSet presAssocID="{0539DB85-3E56-4673-80DD-4F650E15A339}" presName="circ6Tx" presStyleLbl="revTx" presStyleIdx="0" presStyleCnt="0" custScaleX="135682">
        <dgm:presLayoutVars>
          <dgm:chMax val="0"/>
          <dgm:chPref val="0"/>
          <dgm:bulletEnabled val="1"/>
        </dgm:presLayoutVars>
      </dgm:prSet>
      <dgm:spPr/>
      <dgm:t>
        <a:bodyPr/>
        <a:lstStyle/>
        <a:p>
          <a:endParaRPr lang="es-ES"/>
        </a:p>
      </dgm:t>
    </dgm:pt>
  </dgm:ptLst>
  <dgm:cxnLst>
    <dgm:cxn modelId="{CC6CDE35-DF0D-4FCD-85E9-9FD6404AED9D}" type="presOf" srcId="{A58763F9-79E5-483D-8A4E-33A1702E0712}" destId="{351ADB67-7918-4F0D-92D0-4B9527A29C4B}" srcOrd="0" destOrd="0" presId="urn:microsoft.com/office/officeart/2005/8/layout/venn1"/>
    <dgm:cxn modelId="{375BF155-8927-40AF-BA04-C84F23C08C64}" srcId="{A58763F9-79E5-483D-8A4E-33A1702E0712}" destId="{A88191C9-2D15-42DA-AB9B-1353F2060B5B}" srcOrd="2" destOrd="0" parTransId="{7D58D7B5-A852-42AB-B18F-FC46B24AD255}" sibTransId="{F1B45DE9-647E-4D56-9069-AFE50835E26F}"/>
    <dgm:cxn modelId="{0CAA928C-1AA2-4B92-BE3A-35B8764F472F}" type="presOf" srcId="{0539DB85-3E56-4673-80DD-4F650E15A339}" destId="{8488AA4C-271C-464F-BAFE-8B34E2BAA97D}" srcOrd="0" destOrd="0" presId="urn:microsoft.com/office/officeart/2005/8/layout/venn1"/>
    <dgm:cxn modelId="{88E182C0-D0FA-4510-9793-6BBAD9B63220}" srcId="{A58763F9-79E5-483D-8A4E-33A1702E0712}" destId="{52BF49A9-5E32-4F9B-A6F8-42D5FABEBB9E}" srcOrd="1" destOrd="0" parTransId="{1CE83CC5-5D18-400D-9167-9023776ACFDD}" sibTransId="{D98E79A5-4652-4B47-925F-044BC969ED28}"/>
    <dgm:cxn modelId="{1DFB7F01-720A-46F6-B9B1-1C37C92B3D44}" type="presOf" srcId="{A4EFAD8F-E1DC-4597-BAD1-9D24B135CB48}" destId="{E35B5927-C1F6-4FB2-A9C2-DEB8772CAAE4}" srcOrd="0" destOrd="0" presId="urn:microsoft.com/office/officeart/2005/8/layout/venn1"/>
    <dgm:cxn modelId="{A88BBAB0-E0CA-4348-8E93-4E3245B78EAE}" srcId="{A58763F9-79E5-483D-8A4E-33A1702E0712}" destId="{E091A655-3ED1-4105-82B0-67A71B21CE8D}" srcOrd="4" destOrd="0" parTransId="{96A0BCE2-4972-4BB7-ACAC-AE9D490B67C1}" sibTransId="{58E1DD0B-F191-4525-AA38-D3542DA58F74}"/>
    <dgm:cxn modelId="{55214860-D4A4-4B5A-9874-5D5414E9D01A}" type="presOf" srcId="{52BF49A9-5E32-4F9B-A6F8-42D5FABEBB9E}" destId="{583A851C-A992-48CB-84CB-9040DD146AB6}" srcOrd="0" destOrd="0" presId="urn:microsoft.com/office/officeart/2005/8/layout/venn1"/>
    <dgm:cxn modelId="{672DB8CA-3EC2-4768-BB52-38E028220573}" type="presOf" srcId="{10D46647-506A-4D64-B1B1-BA70C4C533B1}" destId="{BE7F76B1-EFEC-42CB-AA64-DF215F3AF2AB}" srcOrd="0" destOrd="0" presId="urn:microsoft.com/office/officeart/2005/8/layout/venn1"/>
    <dgm:cxn modelId="{7D92F5BD-D1AF-4598-B3FB-8E9C46872CD0}" srcId="{A58763F9-79E5-483D-8A4E-33A1702E0712}" destId="{10D46647-506A-4D64-B1B1-BA70C4C533B1}" srcOrd="3" destOrd="0" parTransId="{950A02EC-7A14-44F2-8352-283A885FAB3C}" sibTransId="{A1895A1B-D727-4FC0-A749-0C46A252F124}"/>
    <dgm:cxn modelId="{B540461B-8B80-4385-A438-D6061BB1045B}" srcId="{A58763F9-79E5-483D-8A4E-33A1702E0712}" destId="{0539DB85-3E56-4673-80DD-4F650E15A339}" srcOrd="5" destOrd="0" parTransId="{72F3FF90-317D-4921-8BEC-CCF2C08FE8F8}" sibTransId="{E9256B71-D790-466F-8882-75EDCB2F50BE}"/>
    <dgm:cxn modelId="{78CFB88F-1BD4-4411-8222-D03E77A8D9C2}" srcId="{A58763F9-79E5-483D-8A4E-33A1702E0712}" destId="{A4EFAD8F-E1DC-4597-BAD1-9D24B135CB48}" srcOrd="0" destOrd="0" parTransId="{91715EA3-292B-4091-824C-C8F76B0FB2C9}" sibTransId="{38F7E4DA-4226-4D73-94F4-1FA31419B4FF}"/>
    <dgm:cxn modelId="{0A0B4ADD-C9C6-4962-8B01-1FF839B8536C}" type="presOf" srcId="{A88191C9-2D15-42DA-AB9B-1353F2060B5B}" destId="{6F4E7DB0-CED2-418A-A1F7-BFFABD83D485}" srcOrd="0" destOrd="0" presId="urn:microsoft.com/office/officeart/2005/8/layout/venn1"/>
    <dgm:cxn modelId="{0112E5D9-16EF-4D56-B755-189FB45CC78B}" type="presOf" srcId="{E091A655-3ED1-4105-82B0-67A71B21CE8D}" destId="{DABB824F-4F72-4297-AA04-978F49F2A0EB}" srcOrd="0" destOrd="0" presId="urn:microsoft.com/office/officeart/2005/8/layout/venn1"/>
    <dgm:cxn modelId="{9FAD51FD-70DE-4E2E-8394-D7B9176CD272}" type="presParOf" srcId="{351ADB67-7918-4F0D-92D0-4B9527A29C4B}" destId="{A301DABA-2DDB-446B-A23F-F7F179CD046D}" srcOrd="0" destOrd="0" presId="urn:microsoft.com/office/officeart/2005/8/layout/venn1"/>
    <dgm:cxn modelId="{ED213188-4478-437A-909A-EC4C76360B47}" type="presParOf" srcId="{351ADB67-7918-4F0D-92D0-4B9527A29C4B}" destId="{E35B5927-C1F6-4FB2-A9C2-DEB8772CAAE4}" srcOrd="1" destOrd="0" presId="urn:microsoft.com/office/officeart/2005/8/layout/venn1"/>
    <dgm:cxn modelId="{4D7498E2-68A0-48D6-B8AD-0B6351E9902B}" type="presParOf" srcId="{351ADB67-7918-4F0D-92D0-4B9527A29C4B}" destId="{3D80D256-7275-41E0-AD90-F644EB9911F0}" srcOrd="2" destOrd="0" presId="urn:microsoft.com/office/officeart/2005/8/layout/venn1"/>
    <dgm:cxn modelId="{DA21043A-E764-44E1-AC1C-1FD239178547}" type="presParOf" srcId="{351ADB67-7918-4F0D-92D0-4B9527A29C4B}" destId="{583A851C-A992-48CB-84CB-9040DD146AB6}" srcOrd="3" destOrd="0" presId="urn:microsoft.com/office/officeart/2005/8/layout/venn1"/>
    <dgm:cxn modelId="{8EBB827C-0E84-4487-829E-0DC43BB22369}" type="presParOf" srcId="{351ADB67-7918-4F0D-92D0-4B9527A29C4B}" destId="{79B0ECB8-80E3-49B2-96DD-3848B90E57AF}" srcOrd="4" destOrd="0" presId="urn:microsoft.com/office/officeart/2005/8/layout/venn1"/>
    <dgm:cxn modelId="{F8B86D64-AA08-4D50-97F5-CED368E234D7}" type="presParOf" srcId="{351ADB67-7918-4F0D-92D0-4B9527A29C4B}" destId="{6F4E7DB0-CED2-418A-A1F7-BFFABD83D485}" srcOrd="5" destOrd="0" presId="urn:microsoft.com/office/officeart/2005/8/layout/venn1"/>
    <dgm:cxn modelId="{3D8722E3-770C-40E2-9C73-138852CDD271}" type="presParOf" srcId="{351ADB67-7918-4F0D-92D0-4B9527A29C4B}" destId="{AAE832E1-ADC8-4C6A-8565-CF55DE16E38C}" srcOrd="6" destOrd="0" presId="urn:microsoft.com/office/officeart/2005/8/layout/venn1"/>
    <dgm:cxn modelId="{D9E3E234-1AAB-4224-AF83-67C18820CBDF}" type="presParOf" srcId="{351ADB67-7918-4F0D-92D0-4B9527A29C4B}" destId="{BE7F76B1-EFEC-42CB-AA64-DF215F3AF2AB}" srcOrd="7" destOrd="0" presId="urn:microsoft.com/office/officeart/2005/8/layout/venn1"/>
    <dgm:cxn modelId="{4559B439-49D3-4C36-BC7B-EE55B83A4DCD}" type="presParOf" srcId="{351ADB67-7918-4F0D-92D0-4B9527A29C4B}" destId="{EDC89997-EBE8-4F3E-A39A-0875FE7F7AC3}" srcOrd="8" destOrd="0" presId="urn:microsoft.com/office/officeart/2005/8/layout/venn1"/>
    <dgm:cxn modelId="{B962BB45-9AE9-4225-B820-091F33713FBD}" type="presParOf" srcId="{351ADB67-7918-4F0D-92D0-4B9527A29C4B}" destId="{DABB824F-4F72-4297-AA04-978F49F2A0EB}" srcOrd="9" destOrd="0" presId="urn:microsoft.com/office/officeart/2005/8/layout/venn1"/>
    <dgm:cxn modelId="{1E446F7F-243F-4677-93C5-0D4805762EA8}" type="presParOf" srcId="{351ADB67-7918-4F0D-92D0-4B9527A29C4B}" destId="{EF7A32F9-591D-4E94-A6B9-72581A3EAEE9}" srcOrd="10" destOrd="0" presId="urn:microsoft.com/office/officeart/2005/8/layout/venn1"/>
    <dgm:cxn modelId="{75BA055B-EA79-4B29-B6E3-8489720D922E}" type="presParOf" srcId="{351ADB67-7918-4F0D-92D0-4B9527A29C4B}" destId="{8488AA4C-271C-464F-BAFE-8B34E2BAA97D}"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5C2E47-AF35-4B00-8483-FD2578767A76}"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es-ES"/>
        </a:p>
      </dgm:t>
    </dgm:pt>
    <dgm:pt modelId="{A95A5CB9-319E-4081-B5CE-093EC4BE3AE3}">
      <dgm:prSet/>
      <dgm:spPr/>
      <dgm:t>
        <a:bodyPr/>
        <a:lstStyle/>
        <a:p>
          <a:pPr rtl="0"/>
          <a:r>
            <a:rPr lang="es-MX" dirty="0" smtClean="0"/>
            <a:t>Las unidades administrativas a cargo de </a:t>
          </a:r>
          <a:r>
            <a:rPr lang="es-MX" b="1" dirty="0" smtClean="0"/>
            <a:t>promover, evaluar y fortalecer el buen funcionamiento del control interno </a:t>
          </a:r>
          <a:r>
            <a:rPr lang="es-MX" dirty="0" smtClean="0"/>
            <a:t>en los entes públicos, así como aquellas otras instancias de los Órganos constitucionales autónomos que, conforme a sus respectivas leyes, sean competentes para aplicar las leyes en materia de responsabilidades de Servidores Públicos;</a:t>
          </a:r>
          <a:endParaRPr lang="es-MX" dirty="0"/>
        </a:p>
      </dgm:t>
    </dgm:pt>
    <dgm:pt modelId="{2CFF74BB-345B-4544-BDD4-7A42D071D513}" type="parTrans" cxnId="{DC9FF77A-C3B2-4BCD-A73F-1CCEB6F1D988}">
      <dgm:prSet/>
      <dgm:spPr/>
      <dgm:t>
        <a:bodyPr/>
        <a:lstStyle/>
        <a:p>
          <a:endParaRPr lang="es-ES"/>
        </a:p>
      </dgm:t>
    </dgm:pt>
    <dgm:pt modelId="{DBF882AB-E5ED-4E22-85C4-C6AA30F42749}" type="sibTrans" cxnId="{DC9FF77A-C3B2-4BCD-A73F-1CCEB6F1D988}">
      <dgm:prSet/>
      <dgm:spPr/>
      <dgm:t>
        <a:bodyPr/>
        <a:lstStyle/>
        <a:p>
          <a:endParaRPr lang="es-ES"/>
        </a:p>
      </dgm:t>
    </dgm:pt>
    <dgm:pt modelId="{F6DA5336-4ED8-45A1-9710-36D3CCF1CAD4}" type="pres">
      <dgm:prSet presAssocID="{CC5C2E47-AF35-4B00-8483-FD2578767A76}" presName="linear" presStyleCnt="0">
        <dgm:presLayoutVars>
          <dgm:animLvl val="lvl"/>
          <dgm:resizeHandles val="exact"/>
        </dgm:presLayoutVars>
      </dgm:prSet>
      <dgm:spPr/>
      <dgm:t>
        <a:bodyPr/>
        <a:lstStyle/>
        <a:p>
          <a:endParaRPr lang="es-ES"/>
        </a:p>
      </dgm:t>
    </dgm:pt>
    <dgm:pt modelId="{3F1926DC-1462-4332-900E-096BCF3D7BAF}" type="pres">
      <dgm:prSet presAssocID="{A95A5CB9-319E-4081-B5CE-093EC4BE3AE3}" presName="parentText" presStyleLbl="node1" presStyleIdx="0" presStyleCnt="1" custScaleY="109364">
        <dgm:presLayoutVars>
          <dgm:chMax val="0"/>
          <dgm:bulletEnabled val="1"/>
        </dgm:presLayoutVars>
      </dgm:prSet>
      <dgm:spPr/>
      <dgm:t>
        <a:bodyPr/>
        <a:lstStyle/>
        <a:p>
          <a:endParaRPr lang="es-ES"/>
        </a:p>
      </dgm:t>
    </dgm:pt>
  </dgm:ptLst>
  <dgm:cxnLst>
    <dgm:cxn modelId="{ADD90D6A-002B-46D4-98F3-B6816AB5B56F}" type="presOf" srcId="{CC5C2E47-AF35-4B00-8483-FD2578767A76}" destId="{F6DA5336-4ED8-45A1-9710-36D3CCF1CAD4}" srcOrd="0" destOrd="0" presId="urn:microsoft.com/office/officeart/2005/8/layout/vList2"/>
    <dgm:cxn modelId="{DC9FF77A-C3B2-4BCD-A73F-1CCEB6F1D988}" srcId="{CC5C2E47-AF35-4B00-8483-FD2578767A76}" destId="{A95A5CB9-319E-4081-B5CE-093EC4BE3AE3}" srcOrd="0" destOrd="0" parTransId="{2CFF74BB-345B-4544-BDD4-7A42D071D513}" sibTransId="{DBF882AB-E5ED-4E22-85C4-C6AA30F42749}"/>
    <dgm:cxn modelId="{ED39CDB0-9AE8-423A-A110-7252BA03D630}" type="presOf" srcId="{A95A5CB9-319E-4081-B5CE-093EC4BE3AE3}" destId="{3F1926DC-1462-4332-900E-096BCF3D7BAF}" srcOrd="0" destOrd="0" presId="urn:microsoft.com/office/officeart/2005/8/layout/vList2"/>
    <dgm:cxn modelId="{3273B306-778D-4D6C-AC67-F8ABE963AD01}" type="presParOf" srcId="{F6DA5336-4ED8-45A1-9710-36D3CCF1CAD4}" destId="{3F1926DC-1462-4332-900E-096BCF3D7B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65229D-FE15-4F2A-A620-0006A826934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ES"/>
        </a:p>
      </dgm:t>
    </dgm:pt>
    <dgm:pt modelId="{8ADE3F5D-F6F6-4D53-B157-88C6D91D77CC}">
      <dgm:prSet/>
      <dgm:spPr/>
      <dgm:t>
        <a:bodyPr/>
        <a:lstStyle/>
        <a:p>
          <a:pPr rtl="0"/>
          <a:r>
            <a:rPr lang="es-MX" dirty="0" smtClean="0"/>
            <a:t>De lo anterior, se observa como atribuciones primigenias de los OIC, las consistentes en: </a:t>
          </a:r>
          <a:endParaRPr lang="es-MX" dirty="0"/>
        </a:p>
      </dgm:t>
    </dgm:pt>
    <dgm:pt modelId="{E0CAFC22-EBB2-466F-9BA5-A73F238F3C6D}" type="parTrans" cxnId="{14D22508-8756-4C14-AC76-2A4014F6D260}">
      <dgm:prSet/>
      <dgm:spPr/>
      <dgm:t>
        <a:bodyPr/>
        <a:lstStyle/>
        <a:p>
          <a:endParaRPr lang="es-ES"/>
        </a:p>
      </dgm:t>
    </dgm:pt>
    <dgm:pt modelId="{5E45ACE7-2593-4900-9B68-BA4AEB1620D0}" type="sibTrans" cxnId="{14D22508-8756-4C14-AC76-2A4014F6D260}">
      <dgm:prSet/>
      <dgm:spPr/>
      <dgm:t>
        <a:bodyPr/>
        <a:lstStyle/>
        <a:p>
          <a:endParaRPr lang="es-ES"/>
        </a:p>
      </dgm:t>
    </dgm:pt>
    <dgm:pt modelId="{4B07852D-6F4A-4334-BAA8-9151AAF7B0B2}">
      <dgm:prSet/>
      <dgm:spPr/>
      <dgm:t>
        <a:bodyPr/>
        <a:lstStyle/>
        <a:p>
          <a:pPr rtl="0"/>
          <a:r>
            <a:rPr lang="es-MX" dirty="0" smtClean="0"/>
            <a:t>Promover</a:t>
          </a:r>
          <a:endParaRPr lang="es-MX" dirty="0"/>
        </a:p>
      </dgm:t>
    </dgm:pt>
    <dgm:pt modelId="{A645F348-80A1-4772-8DC1-56F5A0CA08BE}" type="parTrans" cxnId="{B77A17EF-D206-43C8-A850-780186A13CDF}">
      <dgm:prSet/>
      <dgm:spPr/>
      <dgm:t>
        <a:bodyPr/>
        <a:lstStyle/>
        <a:p>
          <a:endParaRPr lang="es-ES"/>
        </a:p>
      </dgm:t>
    </dgm:pt>
    <dgm:pt modelId="{CAF61D6D-E50B-4D93-A053-16FD6E5BC4A1}" type="sibTrans" cxnId="{B77A17EF-D206-43C8-A850-780186A13CDF}">
      <dgm:prSet/>
      <dgm:spPr/>
      <dgm:t>
        <a:bodyPr/>
        <a:lstStyle/>
        <a:p>
          <a:endParaRPr lang="es-ES"/>
        </a:p>
      </dgm:t>
    </dgm:pt>
    <dgm:pt modelId="{00A493D6-3136-43B8-93E8-C2CE206D6156}">
      <dgm:prSet/>
      <dgm:spPr/>
      <dgm:t>
        <a:bodyPr/>
        <a:lstStyle/>
        <a:p>
          <a:pPr rtl="0"/>
          <a:r>
            <a:rPr lang="es-MX" dirty="0" smtClean="0"/>
            <a:t>Evaluar, y</a:t>
          </a:r>
          <a:endParaRPr lang="es-MX" dirty="0"/>
        </a:p>
      </dgm:t>
    </dgm:pt>
    <dgm:pt modelId="{DE33E70E-9551-406E-BEC6-E5D1D30D0D80}" type="parTrans" cxnId="{FA8BF429-B8CD-400E-B1A4-758B649B27FF}">
      <dgm:prSet/>
      <dgm:spPr/>
      <dgm:t>
        <a:bodyPr/>
        <a:lstStyle/>
        <a:p>
          <a:endParaRPr lang="es-ES"/>
        </a:p>
      </dgm:t>
    </dgm:pt>
    <dgm:pt modelId="{AA689080-1C6F-4A7F-AFAE-B76AD3F00A48}" type="sibTrans" cxnId="{FA8BF429-B8CD-400E-B1A4-758B649B27FF}">
      <dgm:prSet/>
      <dgm:spPr/>
      <dgm:t>
        <a:bodyPr/>
        <a:lstStyle/>
        <a:p>
          <a:endParaRPr lang="es-ES"/>
        </a:p>
      </dgm:t>
    </dgm:pt>
    <dgm:pt modelId="{29D85D61-4650-4106-923C-ACE9B3EB3236}">
      <dgm:prSet/>
      <dgm:spPr/>
      <dgm:t>
        <a:bodyPr/>
        <a:lstStyle/>
        <a:p>
          <a:pPr rtl="0"/>
          <a:r>
            <a:rPr lang="es-MX" dirty="0" smtClean="0"/>
            <a:t>Fortalecer el funcionamiento del control interno</a:t>
          </a:r>
          <a:endParaRPr lang="es-MX" dirty="0"/>
        </a:p>
      </dgm:t>
    </dgm:pt>
    <dgm:pt modelId="{342E6BA2-E289-455E-BD3C-3833AF388BB1}" type="parTrans" cxnId="{970ED1FD-EA99-435D-9E46-0D690DA5A24F}">
      <dgm:prSet/>
      <dgm:spPr/>
      <dgm:t>
        <a:bodyPr/>
        <a:lstStyle/>
        <a:p>
          <a:endParaRPr lang="es-ES"/>
        </a:p>
      </dgm:t>
    </dgm:pt>
    <dgm:pt modelId="{25513EB3-D648-49C8-80F9-03298A323D61}" type="sibTrans" cxnId="{970ED1FD-EA99-435D-9E46-0D690DA5A24F}">
      <dgm:prSet/>
      <dgm:spPr/>
      <dgm:t>
        <a:bodyPr/>
        <a:lstStyle/>
        <a:p>
          <a:endParaRPr lang="es-ES"/>
        </a:p>
      </dgm:t>
    </dgm:pt>
    <dgm:pt modelId="{FF0BEAD7-A728-4C80-B848-A3AD7415057C}" type="pres">
      <dgm:prSet presAssocID="{0965229D-FE15-4F2A-A620-0006A8269343}" presName="linear" presStyleCnt="0">
        <dgm:presLayoutVars>
          <dgm:animLvl val="lvl"/>
          <dgm:resizeHandles val="exact"/>
        </dgm:presLayoutVars>
      </dgm:prSet>
      <dgm:spPr/>
      <dgm:t>
        <a:bodyPr/>
        <a:lstStyle/>
        <a:p>
          <a:endParaRPr lang="es-ES"/>
        </a:p>
      </dgm:t>
    </dgm:pt>
    <dgm:pt modelId="{E0EC3811-4E49-4C23-94BD-276F43197F2B}" type="pres">
      <dgm:prSet presAssocID="{8ADE3F5D-F6F6-4D53-B157-88C6D91D77CC}" presName="parentText" presStyleLbl="node1" presStyleIdx="0" presStyleCnt="1">
        <dgm:presLayoutVars>
          <dgm:chMax val="0"/>
          <dgm:bulletEnabled val="1"/>
        </dgm:presLayoutVars>
      </dgm:prSet>
      <dgm:spPr/>
      <dgm:t>
        <a:bodyPr/>
        <a:lstStyle/>
        <a:p>
          <a:endParaRPr lang="es-ES"/>
        </a:p>
      </dgm:t>
    </dgm:pt>
    <dgm:pt modelId="{B00F6967-F025-4D7A-9B07-3E305A140436}" type="pres">
      <dgm:prSet presAssocID="{8ADE3F5D-F6F6-4D53-B157-88C6D91D77CC}" presName="childText" presStyleLbl="revTx" presStyleIdx="0" presStyleCnt="1" custLinFactNeighborY="18128">
        <dgm:presLayoutVars>
          <dgm:bulletEnabled val="1"/>
        </dgm:presLayoutVars>
      </dgm:prSet>
      <dgm:spPr/>
      <dgm:t>
        <a:bodyPr/>
        <a:lstStyle/>
        <a:p>
          <a:endParaRPr lang="es-ES"/>
        </a:p>
      </dgm:t>
    </dgm:pt>
  </dgm:ptLst>
  <dgm:cxnLst>
    <dgm:cxn modelId="{970ED1FD-EA99-435D-9E46-0D690DA5A24F}" srcId="{8ADE3F5D-F6F6-4D53-B157-88C6D91D77CC}" destId="{29D85D61-4650-4106-923C-ACE9B3EB3236}" srcOrd="2" destOrd="0" parTransId="{342E6BA2-E289-455E-BD3C-3833AF388BB1}" sibTransId="{25513EB3-D648-49C8-80F9-03298A323D61}"/>
    <dgm:cxn modelId="{994CD442-9479-4D09-AFE6-81AB456F4066}" type="presOf" srcId="{0965229D-FE15-4F2A-A620-0006A8269343}" destId="{FF0BEAD7-A728-4C80-B848-A3AD7415057C}" srcOrd="0" destOrd="0" presId="urn:microsoft.com/office/officeart/2005/8/layout/vList2"/>
    <dgm:cxn modelId="{14D22508-8756-4C14-AC76-2A4014F6D260}" srcId="{0965229D-FE15-4F2A-A620-0006A8269343}" destId="{8ADE3F5D-F6F6-4D53-B157-88C6D91D77CC}" srcOrd="0" destOrd="0" parTransId="{E0CAFC22-EBB2-466F-9BA5-A73F238F3C6D}" sibTransId="{5E45ACE7-2593-4900-9B68-BA4AEB1620D0}"/>
    <dgm:cxn modelId="{B77A17EF-D206-43C8-A850-780186A13CDF}" srcId="{8ADE3F5D-F6F6-4D53-B157-88C6D91D77CC}" destId="{4B07852D-6F4A-4334-BAA8-9151AAF7B0B2}" srcOrd="0" destOrd="0" parTransId="{A645F348-80A1-4772-8DC1-56F5A0CA08BE}" sibTransId="{CAF61D6D-E50B-4D93-A053-16FD6E5BC4A1}"/>
    <dgm:cxn modelId="{5755EEF3-113B-40A3-A6DD-3A8C03E31250}" type="presOf" srcId="{00A493D6-3136-43B8-93E8-C2CE206D6156}" destId="{B00F6967-F025-4D7A-9B07-3E305A140436}" srcOrd="0" destOrd="1" presId="urn:microsoft.com/office/officeart/2005/8/layout/vList2"/>
    <dgm:cxn modelId="{202CBAF6-AFC6-4CF5-8FC6-3062B77FC8BA}" type="presOf" srcId="{29D85D61-4650-4106-923C-ACE9B3EB3236}" destId="{B00F6967-F025-4D7A-9B07-3E305A140436}" srcOrd="0" destOrd="2" presId="urn:microsoft.com/office/officeart/2005/8/layout/vList2"/>
    <dgm:cxn modelId="{FAD1DBAF-B02D-48CD-8A16-2F760B931149}" type="presOf" srcId="{8ADE3F5D-F6F6-4D53-B157-88C6D91D77CC}" destId="{E0EC3811-4E49-4C23-94BD-276F43197F2B}" srcOrd="0" destOrd="0" presId="urn:microsoft.com/office/officeart/2005/8/layout/vList2"/>
    <dgm:cxn modelId="{C61AAC7B-3D52-4BCF-AD03-2EA664511A4F}" type="presOf" srcId="{4B07852D-6F4A-4334-BAA8-9151AAF7B0B2}" destId="{B00F6967-F025-4D7A-9B07-3E305A140436}" srcOrd="0" destOrd="0" presId="urn:microsoft.com/office/officeart/2005/8/layout/vList2"/>
    <dgm:cxn modelId="{FA8BF429-B8CD-400E-B1A4-758B649B27FF}" srcId="{8ADE3F5D-F6F6-4D53-B157-88C6D91D77CC}" destId="{00A493D6-3136-43B8-93E8-C2CE206D6156}" srcOrd="1" destOrd="0" parTransId="{DE33E70E-9551-406E-BEC6-E5D1D30D0D80}" sibTransId="{AA689080-1C6F-4A7F-AFAE-B76AD3F00A48}"/>
    <dgm:cxn modelId="{E722BBF1-892D-4EFF-8699-2FDFDCAAAB3F}" type="presParOf" srcId="{FF0BEAD7-A728-4C80-B848-A3AD7415057C}" destId="{E0EC3811-4E49-4C23-94BD-276F43197F2B}" srcOrd="0" destOrd="0" presId="urn:microsoft.com/office/officeart/2005/8/layout/vList2"/>
    <dgm:cxn modelId="{704304BA-35E3-4671-88BD-857945B7EF7D}" type="presParOf" srcId="{FF0BEAD7-A728-4C80-B848-A3AD7415057C}" destId="{B00F6967-F025-4D7A-9B07-3E305A14043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B9B3A0-AD14-4DD3-B479-F2A4601F0F0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54EE29A1-1ADB-4753-9A4B-223903F776B2}">
      <dgm:prSet/>
      <dgm:spPr/>
      <dgm:t>
        <a:bodyPr/>
        <a:lstStyle/>
        <a:p>
          <a:pPr rtl="0"/>
          <a:r>
            <a:rPr lang="es-MX" dirty="0" smtClean="0"/>
            <a:t>I.	Implementar los mecanismos internos que </a:t>
          </a:r>
          <a:r>
            <a:rPr lang="es-MX" b="1" dirty="0" smtClean="0"/>
            <a:t>prevengan</a:t>
          </a:r>
          <a:r>
            <a:rPr lang="es-MX" dirty="0" smtClean="0"/>
            <a:t> actos u omisiones que pudieran constituir responsabilidades administrativas, en los términos establecidos por el Sistema Nacional Anticorrupción;</a:t>
          </a:r>
          <a:endParaRPr lang="es-MX" dirty="0"/>
        </a:p>
      </dgm:t>
    </dgm:pt>
    <dgm:pt modelId="{C3D9ED76-6840-48DF-A694-3189AA30D50C}" type="parTrans" cxnId="{142E43E4-B691-484F-97F5-71D77E9C9453}">
      <dgm:prSet/>
      <dgm:spPr/>
      <dgm:t>
        <a:bodyPr/>
        <a:lstStyle/>
        <a:p>
          <a:endParaRPr lang="es-ES"/>
        </a:p>
      </dgm:t>
    </dgm:pt>
    <dgm:pt modelId="{89E62CA8-B8A9-4981-B24B-51DA67D8BB6D}" type="sibTrans" cxnId="{142E43E4-B691-484F-97F5-71D77E9C9453}">
      <dgm:prSet/>
      <dgm:spPr/>
      <dgm:t>
        <a:bodyPr/>
        <a:lstStyle/>
        <a:p>
          <a:endParaRPr lang="es-ES"/>
        </a:p>
      </dgm:t>
    </dgm:pt>
    <dgm:pt modelId="{E8DF7792-1C39-4BE7-97C0-4915BFAD7359}">
      <dgm:prSet/>
      <dgm:spPr/>
      <dgm:t>
        <a:bodyPr/>
        <a:lstStyle/>
        <a:p>
          <a:pPr rtl="0"/>
          <a:r>
            <a:rPr lang="es-MX" dirty="0" smtClean="0"/>
            <a:t>II.	</a:t>
          </a:r>
          <a:r>
            <a:rPr lang="es-MX" b="1" dirty="0" smtClean="0"/>
            <a:t>Revisar el ingreso, egreso, manejo, custodia y aplicación de recursos públicos</a:t>
          </a:r>
          <a:r>
            <a:rPr lang="es-MX" dirty="0" smtClean="0"/>
            <a:t> federales y participaciones federales, así como de recursos públicos locales, según corresponda en el ámbito de su competencia, y</a:t>
          </a:r>
          <a:endParaRPr lang="es-MX" dirty="0"/>
        </a:p>
      </dgm:t>
    </dgm:pt>
    <dgm:pt modelId="{02DBE5C3-1C96-4468-A295-EA2F551FFC86}" type="parTrans" cxnId="{3DBB6CFA-D31D-42DD-B4ED-E510ECE4289F}">
      <dgm:prSet/>
      <dgm:spPr/>
      <dgm:t>
        <a:bodyPr/>
        <a:lstStyle/>
        <a:p>
          <a:endParaRPr lang="es-ES"/>
        </a:p>
      </dgm:t>
    </dgm:pt>
    <dgm:pt modelId="{6EBEFC6A-EAB1-4444-9483-9EF58A250184}" type="sibTrans" cxnId="{3DBB6CFA-D31D-42DD-B4ED-E510ECE4289F}">
      <dgm:prSet/>
      <dgm:spPr/>
      <dgm:t>
        <a:bodyPr/>
        <a:lstStyle/>
        <a:p>
          <a:endParaRPr lang="es-ES"/>
        </a:p>
      </dgm:t>
    </dgm:pt>
    <dgm:pt modelId="{CA8785E6-DCF3-41DD-85AA-0D11800D911D}">
      <dgm:prSet/>
      <dgm:spPr/>
      <dgm:t>
        <a:bodyPr/>
        <a:lstStyle/>
        <a:p>
          <a:pPr rtl="0"/>
          <a:r>
            <a:rPr lang="es-MX" dirty="0" smtClean="0"/>
            <a:t>III.	Presentar denuncias por hechos que las leyes señalen como delitos ante la Fiscalía Especializada en Combate a la Corrupción o en su caso ante sus homólogos en el ámbito local.</a:t>
          </a:r>
          <a:endParaRPr lang="es-MX" dirty="0"/>
        </a:p>
      </dgm:t>
    </dgm:pt>
    <dgm:pt modelId="{D6A02DD4-58DB-4B03-B6C2-768918469AAD}" type="parTrans" cxnId="{B2DC2631-C8FA-48E0-9363-14BB2989DCBD}">
      <dgm:prSet/>
      <dgm:spPr/>
      <dgm:t>
        <a:bodyPr/>
        <a:lstStyle/>
        <a:p>
          <a:endParaRPr lang="es-ES"/>
        </a:p>
      </dgm:t>
    </dgm:pt>
    <dgm:pt modelId="{BB8CD9DA-9479-4DCC-B20E-1CE8AE8A47D4}" type="sibTrans" cxnId="{B2DC2631-C8FA-48E0-9363-14BB2989DCBD}">
      <dgm:prSet/>
      <dgm:spPr/>
      <dgm:t>
        <a:bodyPr/>
        <a:lstStyle/>
        <a:p>
          <a:endParaRPr lang="es-ES"/>
        </a:p>
      </dgm:t>
    </dgm:pt>
    <dgm:pt modelId="{8A586A0C-15D8-4357-AA20-9D3C6B2FA4F8}" type="pres">
      <dgm:prSet presAssocID="{83B9B3A0-AD14-4DD3-B479-F2A4601F0F0B}" presName="vert0" presStyleCnt="0">
        <dgm:presLayoutVars>
          <dgm:dir/>
          <dgm:animOne val="branch"/>
          <dgm:animLvl val="lvl"/>
        </dgm:presLayoutVars>
      </dgm:prSet>
      <dgm:spPr/>
      <dgm:t>
        <a:bodyPr/>
        <a:lstStyle/>
        <a:p>
          <a:endParaRPr lang="es-ES"/>
        </a:p>
      </dgm:t>
    </dgm:pt>
    <dgm:pt modelId="{51D0E606-325D-4D52-B8D8-3488CFD9859D}" type="pres">
      <dgm:prSet presAssocID="{54EE29A1-1ADB-4753-9A4B-223903F776B2}" presName="thickLine" presStyleLbl="alignNode1" presStyleIdx="0" presStyleCnt="3"/>
      <dgm:spPr/>
    </dgm:pt>
    <dgm:pt modelId="{C70459FA-F4BC-4BB6-A076-62E1CD0B64CF}" type="pres">
      <dgm:prSet presAssocID="{54EE29A1-1ADB-4753-9A4B-223903F776B2}" presName="horz1" presStyleCnt="0"/>
      <dgm:spPr/>
    </dgm:pt>
    <dgm:pt modelId="{95EB1180-A379-4C07-84FC-CF23948020A4}" type="pres">
      <dgm:prSet presAssocID="{54EE29A1-1ADB-4753-9A4B-223903F776B2}" presName="tx1" presStyleLbl="revTx" presStyleIdx="0" presStyleCnt="3"/>
      <dgm:spPr/>
      <dgm:t>
        <a:bodyPr/>
        <a:lstStyle/>
        <a:p>
          <a:endParaRPr lang="es-ES"/>
        </a:p>
      </dgm:t>
    </dgm:pt>
    <dgm:pt modelId="{AFF23A57-BC37-49A1-B759-627BB22E3439}" type="pres">
      <dgm:prSet presAssocID="{54EE29A1-1ADB-4753-9A4B-223903F776B2}" presName="vert1" presStyleCnt="0"/>
      <dgm:spPr/>
    </dgm:pt>
    <dgm:pt modelId="{2199697A-07CA-48FD-8CA4-03519AFAFA09}" type="pres">
      <dgm:prSet presAssocID="{E8DF7792-1C39-4BE7-97C0-4915BFAD7359}" presName="thickLine" presStyleLbl="alignNode1" presStyleIdx="1" presStyleCnt="3"/>
      <dgm:spPr/>
    </dgm:pt>
    <dgm:pt modelId="{18A57F8C-3CB3-45F3-B3A6-6068887008BD}" type="pres">
      <dgm:prSet presAssocID="{E8DF7792-1C39-4BE7-97C0-4915BFAD7359}" presName="horz1" presStyleCnt="0"/>
      <dgm:spPr/>
    </dgm:pt>
    <dgm:pt modelId="{815F0276-5CCC-4206-8C37-DAA82B0B3296}" type="pres">
      <dgm:prSet presAssocID="{E8DF7792-1C39-4BE7-97C0-4915BFAD7359}" presName="tx1" presStyleLbl="revTx" presStyleIdx="1" presStyleCnt="3"/>
      <dgm:spPr/>
      <dgm:t>
        <a:bodyPr/>
        <a:lstStyle/>
        <a:p>
          <a:endParaRPr lang="es-ES"/>
        </a:p>
      </dgm:t>
    </dgm:pt>
    <dgm:pt modelId="{8D1933A1-4267-4696-8374-20A9DE47841C}" type="pres">
      <dgm:prSet presAssocID="{E8DF7792-1C39-4BE7-97C0-4915BFAD7359}" presName="vert1" presStyleCnt="0"/>
      <dgm:spPr/>
    </dgm:pt>
    <dgm:pt modelId="{1561A02E-F610-4A7B-A7CE-24A5A46E8D36}" type="pres">
      <dgm:prSet presAssocID="{CA8785E6-DCF3-41DD-85AA-0D11800D911D}" presName="thickLine" presStyleLbl="alignNode1" presStyleIdx="2" presStyleCnt="3"/>
      <dgm:spPr/>
    </dgm:pt>
    <dgm:pt modelId="{030C4C91-9C44-4926-8C32-2D50957CE52C}" type="pres">
      <dgm:prSet presAssocID="{CA8785E6-DCF3-41DD-85AA-0D11800D911D}" presName="horz1" presStyleCnt="0"/>
      <dgm:spPr/>
    </dgm:pt>
    <dgm:pt modelId="{E6094339-9D80-470E-AEE9-586A90B98248}" type="pres">
      <dgm:prSet presAssocID="{CA8785E6-DCF3-41DD-85AA-0D11800D911D}" presName="tx1" presStyleLbl="revTx" presStyleIdx="2" presStyleCnt="3"/>
      <dgm:spPr/>
      <dgm:t>
        <a:bodyPr/>
        <a:lstStyle/>
        <a:p>
          <a:endParaRPr lang="es-ES"/>
        </a:p>
      </dgm:t>
    </dgm:pt>
    <dgm:pt modelId="{94EF3209-669C-4A6B-B42F-8667EC7231F0}" type="pres">
      <dgm:prSet presAssocID="{CA8785E6-DCF3-41DD-85AA-0D11800D911D}" presName="vert1" presStyleCnt="0"/>
      <dgm:spPr/>
    </dgm:pt>
  </dgm:ptLst>
  <dgm:cxnLst>
    <dgm:cxn modelId="{60C8DBEA-DBC5-4748-BC5A-E8FF560DAA79}" type="presOf" srcId="{CA8785E6-DCF3-41DD-85AA-0D11800D911D}" destId="{E6094339-9D80-470E-AEE9-586A90B98248}" srcOrd="0" destOrd="0" presId="urn:microsoft.com/office/officeart/2008/layout/LinedList"/>
    <dgm:cxn modelId="{D754D3DA-1555-46C0-8D7A-26AC514B87A2}" type="presOf" srcId="{83B9B3A0-AD14-4DD3-B479-F2A4601F0F0B}" destId="{8A586A0C-15D8-4357-AA20-9D3C6B2FA4F8}" srcOrd="0" destOrd="0" presId="urn:microsoft.com/office/officeart/2008/layout/LinedList"/>
    <dgm:cxn modelId="{9906B3BE-B718-4122-8E95-49025E2B9E87}" type="presOf" srcId="{54EE29A1-1ADB-4753-9A4B-223903F776B2}" destId="{95EB1180-A379-4C07-84FC-CF23948020A4}" srcOrd="0" destOrd="0" presId="urn:microsoft.com/office/officeart/2008/layout/LinedList"/>
    <dgm:cxn modelId="{0A8F83D6-BF69-437D-8330-54D8094ECDF8}" type="presOf" srcId="{E8DF7792-1C39-4BE7-97C0-4915BFAD7359}" destId="{815F0276-5CCC-4206-8C37-DAA82B0B3296}" srcOrd="0" destOrd="0" presId="urn:microsoft.com/office/officeart/2008/layout/LinedList"/>
    <dgm:cxn modelId="{B2DC2631-C8FA-48E0-9363-14BB2989DCBD}" srcId="{83B9B3A0-AD14-4DD3-B479-F2A4601F0F0B}" destId="{CA8785E6-DCF3-41DD-85AA-0D11800D911D}" srcOrd="2" destOrd="0" parTransId="{D6A02DD4-58DB-4B03-B6C2-768918469AAD}" sibTransId="{BB8CD9DA-9479-4DCC-B20E-1CE8AE8A47D4}"/>
    <dgm:cxn modelId="{142E43E4-B691-484F-97F5-71D77E9C9453}" srcId="{83B9B3A0-AD14-4DD3-B479-F2A4601F0F0B}" destId="{54EE29A1-1ADB-4753-9A4B-223903F776B2}" srcOrd="0" destOrd="0" parTransId="{C3D9ED76-6840-48DF-A694-3189AA30D50C}" sibTransId="{89E62CA8-B8A9-4981-B24B-51DA67D8BB6D}"/>
    <dgm:cxn modelId="{3DBB6CFA-D31D-42DD-B4ED-E510ECE4289F}" srcId="{83B9B3A0-AD14-4DD3-B479-F2A4601F0F0B}" destId="{E8DF7792-1C39-4BE7-97C0-4915BFAD7359}" srcOrd="1" destOrd="0" parTransId="{02DBE5C3-1C96-4468-A295-EA2F551FFC86}" sibTransId="{6EBEFC6A-EAB1-4444-9483-9EF58A250184}"/>
    <dgm:cxn modelId="{09F0A3E1-9809-40E6-9686-DC545B78BE3F}" type="presParOf" srcId="{8A586A0C-15D8-4357-AA20-9D3C6B2FA4F8}" destId="{51D0E606-325D-4D52-B8D8-3488CFD9859D}" srcOrd="0" destOrd="0" presId="urn:microsoft.com/office/officeart/2008/layout/LinedList"/>
    <dgm:cxn modelId="{7C17E745-E502-4D5B-BA6E-2CA5A283D753}" type="presParOf" srcId="{8A586A0C-15D8-4357-AA20-9D3C6B2FA4F8}" destId="{C70459FA-F4BC-4BB6-A076-62E1CD0B64CF}" srcOrd="1" destOrd="0" presId="urn:microsoft.com/office/officeart/2008/layout/LinedList"/>
    <dgm:cxn modelId="{7FA839E4-EC0D-4EB9-91C4-A2F585466C56}" type="presParOf" srcId="{C70459FA-F4BC-4BB6-A076-62E1CD0B64CF}" destId="{95EB1180-A379-4C07-84FC-CF23948020A4}" srcOrd="0" destOrd="0" presId="urn:microsoft.com/office/officeart/2008/layout/LinedList"/>
    <dgm:cxn modelId="{83C8E562-0767-46DF-A8F9-06EC3B30F62D}" type="presParOf" srcId="{C70459FA-F4BC-4BB6-A076-62E1CD0B64CF}" destId="{AFF23A57-BC37-49A1-B759-627BB22E3439}" srcOrd="1" destOrd="0" presId="urn:microsoft.com/office/officeart/2008/layout/LinedList"/>
    <dgm:cxn modelId="{1AD2BE2A-A250-4AEE-9727-2445C013477D}" type="presParOf" srcId="{8A586A0C-15D8-4357-AA20-9D3C6B2FA4F8}" destId="{2199697A-07CA-48FD-8CA4-03519AFAFA09}" srcOrd="2" destOrd="0" presId="urn:microsoft.com/office/officeart/2008/layout/LinedList"/>
    <dgm:cxn modelId="{AB67F3BF-20EC-4E3D-9E7C-8D27AB1631CD}" type="presParOf" srcId="{8A586A0C-15D8-4357-AA20-9D3C6B2FA4F8}" destId="{18A57F8C-3CB3-45F3-B3A6-6068887008BD}" srcOrd="3" destOrd="0" presId="urn:microsoft.com/office/officeart/2008/layout/LinedList"/>
    <dgm:cxn modelId="{84E01724-C077-45C8-B0AE-86D3C56436F0}" type="presParOf" srcId="{18A57F8C-3CB3-45F3-B3A6-6068887008BD}" destId="{815F0276-5CCC-4206-8C37-DAA82B0B3296}" srcOrd="0" destOrd="0" presId="urn:microsoft.com/office/officeart/2008/layout/LinedList"/>
    <dgm:cxn modelId="{C48A3594-15DF-4037-BBBA-26815E7BDBAB}" type="presParOf" srcId="{18A57F8C-3CB3-45F3-B3A6-6068887008BD}" destId="{8D1933A1-4267-4696-8374-20A9DE47841C}" srcOrd="1" destOrd="0" presId="urn:microsoft.com/office/officeart/2008/layout/LinedList"/>
    <dgm:cxn modelId="{DA38003C-9691-4A0C-A4D0-4651A351C0F7}" type="presParOf" srcId="{8A586A0C-15D8-4357-AA20-9D3C6B2FA4F8}" destId="{1561A02E-F610-4A7B-A7CE-24A5A46E8D36}" srcOrd="4" destOrd="0" presId="urn:microsoft.com/office/officeart/2008/layout/LinedList"/>
    <dgm:cxn modelId="{7A18CADB-FB93-4ACE-9A96-78147558F89D}" type="presParOf" srcId="{8A586A0C-15D8-4357-AA20-9D3C6B2FA4F8}" destId="{030C4C91-9C44-4926-8C32-2D50957CE52C}" srcOrd="5" destOrd="0" presId="urn:microsoft.com/office/officeart/2008/layout/LinedList"/>
    <dgm:cxn modelId="{E985E634-7488-48CA-99CB-D7299574045B}" type="presParOf" srcId="{030C4C91-9C44-4926-8C32-2D50957CE52C}" destId="{E6094339-9D80-470E-AEE9-586A90B98248}" srcOrd="0" destOrd="0" presId="urn:microsoft.com/office/officeart/2008/layout/LinedList"/>
    <dgm:cxn modelId="{99BD9DF4-E577-489C-A11C-9832542A37B9}" type="presParOf" srcId="{030C4C91-9C44-4926-8C32-2D50957CE52C}" destId="{94EF3209-669C-4A6B-B42F-8667EC7231F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F3E86-6D72-4BB4-8E01-BE7861019D13}">
      <dsp:nvSpPr>
        <dsp:cNvPr id="0" name=""/>
        <dsp:cNvSpPr/>
      </dsp:nvSpPr>
      <dsp:spPr>
        <a:xfrm rot="10800000">
          <a:off x="2131591" y="3351"/>
          <a:ext cx="6505887" cy="1971562"/>
        </a:xfrm>
        <a:prstGeom prst="homePlate">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9404" tIns="68580" rIns="128016" bIns="68580" numCol="1" spcCol="1270" anchor="ctr" anchorCtr="0">
          <a:noAutofit/>
        </a:bodyPr>
        <a:lstStyle/>
        <a:p>
          <a:pPr lvl="0" algn="ctr" defTabSz="800100" rtl="0">
            <a:lnSpc>
              <a:spcPct val="90000"/>
            </a:lnSpc>
            <a:spcBef>
              <a:spcPct val="0"/>
            </a:spcBef>
            <a:spcAft>
              <a:spcPct val="35000"/>
            </a:spcAft>
          </a:pPr>
          <a:r>
            <a:rPr lang="es-MX" sz="1800" kern="1200" dirty="0" smtClean="0">
              <a:solidFill>
                <a:srgbClr val="065280">
                  <a:hueOff val="0"/>
                  <a:satOff val="0"/>
                  <a:lumOff val="0"/>
                  <a:alphaOff val="0"/>
                </a:srgbClr>
              </a:solidFill>
              <a:latin typeface="Calibri" panose="020F0502020204030204"/>
              <a:ea typeface="+mn-ea"/>
              <a:cs typeface="+mn-cs"/>
            </a:rPr>
            <a:t>La promoción de la mejora normativa y de la gestión pública en el ámbito de las materias de la hacienda pública de los tres niveles de gobierno, como una actividad permanente de la administración, es una tarea que permite fortalecer los espacios del control interno institucional. </a:t>
          </a:r>
          <a:endParaRPr lang="es-MX" sz="1800" kern="1200" dirty="0">
            <a:solidFill>
              <a:srgbClr val="065280">
                <a:hueOff val="0"/>
                <a:satOff val="0"/>
                <a:lumOff val="0"/>
                <a:alphaOff val="0"/>
              </a:srgbClr>
            </a:solidFill>
            <a:latin typeface="Calibri" panose="020F0502020204030204"/>
            <a:ea typeface="+mn-ea"/>
            <a:cs typeface="+mn-cs"/>
          </a:endParaRPr>
        </a:p>
      </dsp:txBody>
      <dsp:txXfrm rot="10800000">
        <a:off x="2624481" y="3351"/>
        <a:ext cx="6012997" cy="1971562"/>
      </dsp:txXfrm>
    </dsp:sp>
    <dsp:sp modelId="{5B6F3646-7E7A-42EF-BD97-A5DF8F8E5B72}">
      <dsp:nvSpPr>
        <dsp:cNvPr id="0" name=""/>
        <dsp:cNvSpPr/>
      </dsp:nvSpPr>
      <dsp:spPr>
        <a:xfrm>
          <a:off x="1145810" y="3351"/>
          <a:ext cx="1971562" cy="1971562"/>
        </a:xfrm>
        <a:prstGeom prst="flowChartProcess">
          <a:avLst/>
        </a:prstGeom>
        <a:blipFill rotWithShape="1">
          <a:blip xmlns:r="http://schemas.openxmlformats.org/officeDocument/2006/relationships" r:embed="rId1">
            <a:duotone>
              <a:prstClr val="black"/>
              <a:schemeClr val="accent1">
                <a:tint val="45000"/>
                <a:satMod val="400000"/>
              </a:schemeClr>
            </a:duotone>
            <a:extLst>
              <a:ext uri="{BEBA8EAE-BF5A-486C-A8C5-ECC9F3942E4B}">
                <a14:imgProps xmlns:a14="http://schemas.microsoft.com/office/drawing/2010/main">
                  <a14:imgLayer r:embed="rId2">
                    <a14:imgEffect>
                      <a14:sharpenSoften amount="50000"/>
                    </a14:imgEffect>
                  </a14:imgLayer>
                </a14:imgProps>
              </a:ext>
            </a:extLst>
          </a:blip>
          <a:stretch>
            <a:fillRect/>
          </a:stretch>
        </a:blipFill>
        <a:ln>
          <a:noFill/>
        </a:ln>
        <a:effectLst/>
      </dsp:spPr>
      <dsp:style>
        <a:lnRef idx="0">
          <a:scrgbClr r="0" g="0" b="0"/>
        </a:lnRef>
        <a:fillRef idx="1">
          <a:scrgbClr r="0" g="0" b="0"/>
        </a:fillRef>
        <a:effectRef idx="2">
          <a:scrgbClr r="0" g="0" b="0"/>
        </a:effectRef>
        <a:fontRef idx="minor"/>
      </dsp:style>
    </dsp:sp>
    <dsp:sp modelId="{580D8FFD-820A-4B04-BB0A-D132BEB2A460}">
      <dsp:nvSpPr>
        <dsp:cNvPr id="0" name=""/>
        <dsp:cNvSpPr/>
      </dsp:nvSpPr>
      <dsp:spPr>
        <a:xfrm rot="10800000">
          <a:off x="2131591" y="2563439"/>
          <a:ext cx="6505887" cy="1971562"/>
        </a:xfrm>
        <a:prstGeom prst="homePlate">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9404" tIns="68580" rIns="128016" bIns="68580" numCol="1" spcCol="1270" anchor="ctr" anchorCtr="0">
          <a:noAutofit/>
        </a:bodyPr>
        <a:lstStyle/>
        <a:p>
          <a:pPr lvl="0" algn="ctr" defTabSz="800100" rtl="0">
            <a:lnSpc>
              <a:spcPct val="90000"/>
            </a:lnSpc>
            <a:spcBef>
              <a:spcPct val="0"/>
            </a:spcBef>
            <a:spcAft>
              <a:spcPct val="35000"/>
            </a:spcAft>
          </a:pPr>
          <a:r>
            <a:rPr lang="es-MX" sz="1800" kern="1200" smtClean="0">
              <a:solidFill>
                <a:srgbClr val="065280">
                  <a:hueOff val="0"/>
                  <a:satOff val="0"/>
                  <a:lumOff val="0"/>
                  <a:alphaOff val="0"/>
                </a:srgbClr>
              </a:solidFill>
              <a:latin typeface="Calibri" panose="020F0502020204030204"/>
              <a:ea typeface="+mn-ea"/>
              <a:cs typeface="+mn-cs"/>
            </a:rPr>
            <a:t>Lo anterior presume identificar y evaluar los riesgos que pueden afectar el logro de las metas y de los objetivos planteados y por consecuencia, la disminución de la comisión de responsabilidades administrativas de los servidores públicos.</a:t>
          </a:r>
          <a:endParaRPr lang="es-MX" sz="1800" kern="1200">
            <a:solidFill>
              <a:srgbClr val="065280">
                <a:hueOff val="0"/>
                <a:satOff val="0"/>
                <a:lumOff val="0"/>
                <a:alphaOff val="0"/>
              </a:srgbClr>
            </a:solidFill>
            <a:latin typeface="Calibri" panose="020F0502020204030204"/>
            <a:ea typeface="+mn-ea"/>
            <a:cs typeface="+mn-cs"/>
          </a:endParaRPr>
        </a:p>
      </dsp:txBody>
      <dsp:txXfrm rot="10800000">
        <a:off x="2624481" y="2563439"/>
        <a:ext cx="6012997" cy="1971562"/>
      </dsp:txXfrm>
    </dsp:sp>
    <dsp:sp modelId="{A7F46E28-5B0A-4092-8406-83B54735CBC1}">
      <dsp:nvSpPr>
        <dsp:cNvPr id="0" name=""/>
        <dsp:cNvSpPr/>
      </dsp:nvSpPr>
      <dsp:spPr>
        <a:xfrm>
          <a:off x="1145810" y="2563439"/>
          <a:ext cx="1971562" cy="1971562"/>
        </a:xfrm>
        <a:prstGeom prst="flowChartProcess">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36AF3-941F-4399-881B-CA94DDD3064C}">
      <dsp:nvSpPr>
        <dsp:cNvPr id="0" name=""/>
        <dsp:cNvSpPr/>
      </dsp:nvSpPr>
      <dsp:spPr>
        <a:xfrm>
          <a:off x="0" y="0"/>
          <a:ext cx="105848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9A2E9D-1242-48BD-9169-E3482F60AFC4}">
      <dsp:nvSpPr>
        <dsp:cNvPr id="0" name=""/>
        <dsp:cNvSpPr/>
      </dsp:nvSpPr>
      <dsp:spPr>
        <a:xfrm>
          <a:off x="0" y="0"/>
          <a:ext cx="10584872" cy="170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rtl="0">
            <a:lnSpc>
              <a:spcPct val="90000"/>
            </a:lnSpc>
            <a:spcBef>
              <a:spcPct val="0"/>
            </a:spcBef>
            <a:spcAft>
              <a:spcPct val="35000"/>
            </a:spcAft>
          </a:pPr>
          <a:r>
            <a:rPr lang="es-MX" sz="2300" kern="1200" dirty="0" smtClean="0"/>
            <a:t>La propia LGRA, establece la creación de mecanismos generales de prevención de faltas administrativas y hechos de corrupción, donde los Órganos internos de control, </a:t>
          </a:r>
          <a:r>
            <a:rPr lang="es-MX" sz="2300" b="1" kern="1200" dirty="0" smtClean="0"/>
            <a:t>previo</a:t>
          </a:r>
          <a:r>
            <a:rPr lang="es-MX" sz="2300" kern="1200" dirty="0" smtClean="0"/>
            <a:t> </a:t>
          </a:r>
          <a:r>
            <a:rPr lang="es-MX" sz="2300" b="1" kern="1200" dirty="0" smtClean="0"/>
            <a:t>diagnóstico</a:t>
          </a:r>
          <a:r>
            <a:rPr lang="es-MX" sz="2300" kern="1200" dirty="0" smtClean="0"/>
            <a:t>, podrán implementar </a:t>
          </a:r>
          <a:r>
            <a:rPr lang="es-MX" sz="2300" b="1" kern="1200" dirty="0" smtClean="0"/>
            <a:t>acciones</a:t>
          </a:r>
          <a:r>
            <a:rPr lang="es-MX" sz="2300" kern="1200" dirty="0" smtClean="0"/>
            <a:t> para orientar el criterio que en situaciones específicas deberán observar los Servidores Públicos en el desempeño de sus empleos, cargos o comisiones.</a:t>
          </a:r>
          <a:endParaRPr lang="es-MX" sz="2300" kern="1200" dirty="0"/>
        </a:p>
      </dsp:txBody>
      <dsp:txXfrm>
        <a:off x="0" y="0"/>
        <a:ext cx="10584872" cy="1708159"/>
      </dsp:txXfrm>
    </dsp:sp>
    <dsp:sp modelId="{80F883F9-ED6A-44E1-B053-05ADF08A7A1E}">
      <dsp:nvSpPr>
        <dsp:cNvPr id="0" name=""/>
        <dsp:cNvSpPr/>
      </dsp:nvSpPr>
      <dsp:spPr>
        <a:xfrm>
          <a:off x="0" y="1708159"/>
          <a:ext cx="1058487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61291-199B-4010-B6CA-4BBCFB4DC231}">
      <dsp:nvSpPr>
        <dsp:cNvPr id="0" name=""/>
        <dsp:cNvSpPr/>
      </dsp:nvSpPr>
      <dsp:spPr>
        <a:xfrm>
          <a:off x="0" y="1708159"/>
          <a:ext cx="10584872" cy="1708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rtl="0">
            <a:lnSpc>
              <a:spcPct val="90000"/>
            </a:lnSpc>
            <a:spcBef>
              <a:spcPct val="0"/>
            </a:spcBef>
            <a:spcAft>
              <a:spcPct val="35000"/>
            </a:spcAft>
          </a:pPr>
          <a:r>
            <a:rPr lang="es-MX" sz="2300" kern="1200" dirty="0" smtClean="0"/>
            <a:t>Asimismo, deberán evaluar anualmente el resultado de las acciones específicas que hayan implementado y proponer, en su caso, las modificaciones que resulten procedentes. </a:t>
          </a:r>
          <a:endParaRPr lang="es-MX" sz="2300" kern="1200" dirty="0"/>
        </a:p>
      </dsp:txBody>
      <dsp:txXfrm>
        <a:off x="0" y="1708159"/>
        <a:ext cx="10584872" cy="17081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9077C-47A0-4201-878E-A5128E80447E}">
      <dsp:nvSpPr>
        <dsp:cNvPr id="0" name=""/>
        <dsp:cNvSpPr/>
      </dsp:nvSpPr>
      <dsp:spPr>
        <a:xfrm>
          <a:off x="0" y="0"/>
          <a:ext cx="9788115" cy="3342994"/>
        </a:xfrm>
        <a:prstGeom prst="roundRect">
          <a:avLst>
            <a:gd name="adj" fmla="val 85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2063835" numCol="1" spcCol="1270" anchor="t" anchorCtr="0">
          <a:noAutofit/>
        </a:bodyPr>
        <a:lstStyle/>
        <a:p>
          <a:pPr lvl="0" algn="l" defTabSz="1111250">
            <a:lnSpc>
              <a:spcPct val="90000"/>
            </a:lnSpc>
            <a:spcBef>
              <a:spcPct val="0"/>
            </a:spcBef>
            <a:spcAft>
              <a:spcPct val="35000"/>
            </a:spcAft>
          </a:pPr>
          <a:r>
            <a:rPr lang="es-MX" sz="2500" kern="1200" dirty="0" smtClean="0"/>
            <a:t>El control es una función que permite verificar, constatar, palpar y medir si la actividad, proceso, unidad, elemento o sistema, está o no cumpliendo y alcanzando los resultados que se esperan.</a:t>
          </a:r>
          <a:endParaRPr lang="es-ES" sz="2500" kern="1200" dirty="0"/>
        </a:p>
      </dsp:txBody>
      <dsp:txXfrm>
        <a:off x="83226" y="83226"/>
        <a:ext cx="9621663" cy="3176542"/>
      </dsp:txXfrm>
    </dsp:sp>
    <dsp:sp modelId="{D736A350-8E9C-4093-A72A-441A33CF718D}">
      <dsp:nvSpPr>
        <dsp:cNvPr id="0" name=""/>
        <dsp:cNvSpPr/>
      </dsp:nvSpPr>
      <dsp:spPr>
        <a:xfrm>
          <a:off x="244702" y="1504347"/>
          <a:ext cx="3064760" cy="1504347"/>
        </a:xfrm>
        <a:prstGeom prst="roundRect">
          <a:avLst>
            <a:gd name="adj" fmla="val 105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smtClean="0"/>
            <a:t>El Control Interno es el proceso que tiene como objetivo central</a:t>
          </a:r>
          <a:endParaRPr lang="es-ES" sz="1400" kern="1200" smtClean="0"/>
        </a:p>
        <a:p>
          <a:pPr lvl="0" algn="ctr" defTabSz="622300">
            <a:lnSpc>
              <a:spcPct val="90000"/>
            </a:lnSpc>
            <a:spcBef>
              <a:spcPct val="0"/>
            </a:spcBef>
            <a:spcAft>
              <a:spcPct val="35000"/>
            </a:spcAft>
          </a:pPr>
          <a:r>
            <a:rPr lang="es-MX" sz="1400" kern="1200" smtClean="0"/>
            <a:t>proporcionar un grado de seguridad razonable en la consecución de</a:t>
          </a:r>
          <a:endParaRPr lang="es-ES" sz="1400" kern="1200" smtClean="0"/>
        </a:p>
        <a:p>
          <a:pPr lvl="0" algn="ctr" defTabSz="622300">
            <a:lnSpc>
              <a:spcPct val="90000"/>
            </a:lnSpc>
            <a:spcBef>
              <a:spcPct val="0"/>
            </a:spcBef>
            <a:spcAft>
              <a:spcPct val="35000"/>
            </a:spcAft>
          </a:pPr>
          <a:r>
            <a:rPr lang="es-MX" sz="1400" kern="1200" smtClean="0"/>
            <a:t>los objetivos de la institución.</a:t>
          </a:r>
          <a:endParaRPr lang="es-ES" sz="1400" kern="1200" dirty="0"/>
        </a:p>
      </dsp:txBody>
      <dsp:txXfrm>
        <a:off x="290966" y="1550611"/>
        <a:ext cx="2972232" cy="1411819"/>
      </dsp:txXfrm>
    </dsp:sp>
    <dsp:sp modelId="{BC029F7E-A73A-43D6-9432-9E4FFF80F1F8}">
      <dsp:nvSpPr>
        <dsp:cNvPr id="0" name=""/>
        <dsp:cNvSpPr/>
      </dsp:nvSpPr>
      <dsp:spPr>
        <a:xfrm>
          <a:off x="3357853" y="1504347"/>
          <a:ext cx="3064760" cy="1504347"/>
        </a:xfrm>
        <a:prstGeom prst="roundRect">
          <a:avLst>
            <a:gd name="adj" fmla="val 105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smtClean="0"/>
            <a:t>Define y alinea los objetivos y metas del Gobierno, </a:t>
          </a:r>
          <a:r>
            <a:rPr lang="es-ES" sz="1400" kern="1200" smtClean="0"/>
            <a:t>dependencias, entidades y unidades administrativas</a:t>
          </a:r>
          <a:endParaRPr lang="es-ES" sz="1400" kern="1200" dirty="0"/>
        </a:p>
      </dsp:txBody>
      <dsp:txXfrm>
        <a:off x="3404117" y="1550611"/>
        <a:ext cx="2972232" cy="1411819"/>
      </dsp:txXfrm>
    </dsp:sp>
    <dsp:sp modelId="{1C1D4885-CE61-4C1E-A617-9285E1EF55AD}">
      <dsp:nvSpPr>
        <dsp:cNvPr id="0" name=""/>
        <dsp:cNvSpPr/>
      </dsp:nvSpPr>
      <dsp:spPr>
        <a:xfrm>
          <a:off x="6471005" y="1504347"/>
          <a:ext cx="3064760" cy="1504347"/>
        </a:xfrm>
        <a:prstGeom prst="roundRect">
          <a:avLst>
            <a:gd name="adj" fmla="val 105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smtClean="0"/>
            <a:t>Promueve la constante mejora de la gestión gubernamental y</a:t>
          </a:r>
          <a:endParaRPr lang="es-ES" sz="1400" kern="1200" smtClean="0"/>
        </a:p>
        <a:p>
          <a:pPr lvl="0" algn="l" defTabSz="622300">
            <a:lnSpc>
              <a:spcPct val="90000"/>
            </a:lnSpc>
            <a:spcBef>
              <a:spcPct val="0"/>
            </a:spcBef>
            <a:spcAft>
              <a:spcPct val="35000"/>
            </a:spcAft>
          </a:pPr>
          <a:r>
            <a:rPr lang="es-MX" sz="1400" kern="1200" smtClean="0"/>
            <a:t>el cumplimiento de la normativa.</a:t>
          </a:r>
          <a:endParaRPr lang="es-ES" sz="1400" kern="1200" dirty="0"/>
        </a:p>
        <a:p>
          <a:pPr marL="57150" lvl="1" indent="-57150" algn="l" defTabSz="488950">
            <a:lnSpc>
              <a:spcPct val="90000"/>
            </a:lnSpc>
            <a:spcBef>
              <a:spcPct val="0"/>
            </a:spcBef>
            <a:spcAft>
              <a:spcPct val="15000"/>
            </a:spcAft>
            <a:buChar char="••"/>
          </a:pPr>
          <a:r>
            <a:rPr lang="es-MX" sz="1100" kern="1200" smtClean="0"/>
            <a:t>Fortalece la correcta planeación y aplicación presupuestal.</a:t>
          </a:r>
          <a:endParaRPr lang="es-ES" sz="1100" kern="1200" dirty="0"/>
        </a:p>
        <a:p>
          <a:pPr marL="57150" lvl="1" indent="-57150" algn="l" defTabSz="488950">
            <a:lnSpc>
              <a:spcPct val="90000"/>
            </a:lnSpc>
            <a:spcBef>
              <a:spcPct val="0"/>
            </a:spcBef>
            <a:spcAft>
              <a:spcPct val="15000"/>
            </a:spcAft>
            <a:buChar char="••"/>
          </a:pPr>
          <a:r>
            <a:rPr lang="es-MX" sz="1100" kern="1200" smtClean="0"/>
            <a:t>Promueve la transparencia y rendición de cuentas.</a:t>
          </a:r>
          <a:endParaRPr lang="es-ES" sz="1100" kern="1200" dirty="0"/>
        </a:p>
      </dsp:txBody>
      <dsp:txXfrm>
        <a:off x="6517269" y="1550611"/>
        <a:ext cx="2972232" cy="14118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1706E-D60D-4C41-A07F-49963B87D557}">
      <dsp:nvSpPr>
        <dsp:cNvPr id="0" name=""/>
        <dsp:cNvSpPr/>
      </dsp:nvSpPr>
      <dsp:spPr>
        <a:xfrm>
          <a:off x="4162926" y="0"/>
          <a:ext cx="6244389" cy="1436350"/>
        </a:xfrm>
        <a:prstGeom prst="rightArrow">
          <a:avLst>
            <a:gd name="adj1" fmla="val 75000"/>
            <a:gd name="adj2" fmla="val 50000"/>
          </a:avLst>
        </a:prstGeom>
        <a:solidFill>
          <a:schemeClr val="accent5">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MX" sz="1500" kern="1200" dirty="0" smtClean="0">
              <a:solidFill>
                <a:schemeClr val="tx1"/>
              </a:solidFill>
            </a:rPr>
            <a:t> Confiabilidad de los informes internos </a:t>
          </a:r>
          <a:r>
            <a:rPr lang="es-ES" sz="1500" kern="1200" dirty="0" smtClean="0">
              <a:solidFill>
                <a:schemeClr val="tx1"/>
              </a:solidFill>
            </a:rPr>
            <a:t>y externos.</a:t>
          </a:r>
          <a:endParaRPr lang="es-ES" sz="1500" kern="1200" dirty="0">
            <a:solidFill>
              <a:schemeClr val="tx1"/>
            </a:solidFill>
          </a:endParaRPr>
        </a:p>
        <a:p>
          <a:pPr marL="114300" lvl="1" indent="-114300" algn="l" defTabSz="666750">
            <a:lnSpc>
              <a:spcPct val="90000"/>
            </a:lnSpc>
            <a:spcBef>
              <a:spcPct val="0"/>
            </a:spcBef>
            <a:spcAft>
              <a:spcPct val="15000"/>
            </a:spcAft>
            <a:buChar char="••"/>
          </a:pPr>
          <a:r>
            <a:rPr lang="es-MX" sz="1500" kern="1200" dirty="0" smtClean="0">
              <a:solidFill>
                <a:schemeClr val="tx1"/>
              </a:solidFill>
            </a:rPr>
            <a:t> Relativos a la recopilación y comunicación de la información necesaria para evaluar el desempeño de la institución en el logro de sus objetivos y programas, los cuales son la base para la toma de decisiones al respecto</a:t>
          </a:r>
          <a:endParaRPr lang="es-ES" sz="1500" kern="1200" dirty="0">
            <a:solidFill>
              <a:schemeClr val="tx1"/>
            </a:solidFill>
          </a:endParaRPr>
        </a:p>
      </dsp:txBody>
      <dsp:txXfrm>
        <a:off x="4162926" y="179544"/>
        <a:ext cx="5705758" cy="1077262"/>
      </dsp:txXfrm>
    </dsp:sp>
    <dsp:sp modelId="{D3304D80-4ABA-43AE-9A03-05A31599AFE6}">
      <dsp:nvSpPr>
        <dsp:cNvPr id="0" name=""/>
        <dsp:cNvSpPr/>
      </dsp:nvSpPr>
      <dsp:spPr>
        <a:xfrm>
          <a:off x="0" y="0"/>
          <a:ext cx="4162926" cy="1436350"/>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tx1"/>
              </a:solidFill>
            </a:rPr>
            <a:t>Objetivos financieros (Información)</a:t>
          </a:r>
          <a:endParaRPr lang="es-ES" sz="3200" kern="1200" dirty="0">
            <a:solidFill>
              <a:schemeClr val="tx1"/>
            </a:solidFill>
          </a:endParaRPr>
        </a:p>
      </dsp:txBody>
      <dsp:txXfrm>
        <a:off x="70117" y="70117"/>
        <a:ext cx="4022692" cy="1296116"/>
      </dsp:txXfrm>
    </dsp:sp>
    <dsp:sp modelId="{EAF7DE13-4E47-40C5-9AB0-7A31BF74E482}">
      <dsp:nvSpPr>
        <dsp:cNvPr id="0" name=""/>
        <dsp:cNvSpPr/>
      </dsp:nvSpPr>
      <dsp:spPr>
        <a:xfrm>
          <a:off x="4162926" y="1579985"/>
          <a:ext cx="6244389" cy="1436350"/>
        </a:xfrm>
        <a:prstGeom prst="rightArrow">
          <a:avLst>
            <a:gd name="adj1" fmla="val 75000"/>
            <a:gd name="adj2" fmla="val 50000"/>
          </a:avLst>
        </a:prstGeom>
        <a:solidFill>
          <a:schemeClr val="accent5">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solidFill>
                <a:schemeClr val="tx1"/>
              </a:solidFill>
            </a:rPr>
            <a:t>Apego a las disposiciones </a:t>
          </a:r>
          <a:r>
            <a:rPr lang="es-MX" sz="1500" kern="1200" dirty="0" smtClean="0">
              <a:solidFill>
                <a:schemeClr val="tx1"/>
              </a:solidFill>
            </a:rPr>
            <a:t>jurídicas y normativas aplicables, lo que incluye la salvaguarda de la legalidad, honradez, lealtad,</a:t>
          </a:r>
          <a:endParaRPr lang="es-ES" sz="1500" kern="1200" dirty="0">
            <a:solidFill>
              <a:schemeClr val="tx1"/>
            </a:solidFill>
          </a:endParaRPr>
        </a:p>
        <a:p>
          <a:pPr marL="114300" lvl="1" indent="-114300" algn="l" defTabSz="666750">
            <a:lnSpc>
              <a:spcPct val="90000"/>
            </a:lnSpc>
            <a:spcBef>
              <a:spcPct val="0"/>
            </a:spcBef>
            <a:spcAft>
              <a:spcPct val="15000"/>
            </a:spcAft>
            <a:buChar char="••"/>
          </a:pPr>
          <a:r>
            <a:rPr lang="es-MX" sz="1500" kern="1200" dirty="0" smtClean="0">
              <a:solidFill>
                <a:schemeClr val="tx1"/>
              </a:solidFill>
            </a:rPr>
            <a:t>imparcialidad, eficiencia y prevención de la corrupción en el desempeño institucional.</a:t>
          </a:r>
          <a:endParaRPr lang="es-ES" sz="1500" kern="1200" dirty="0">
            <a:solidFill>
              <a:schemeClr val="tx1"/>
            </a:solidFill>
          </a:endParaRPr>
        </a:p>
      </dsp:txBody>
      <dsp:txXfrm>
        <a:off x="4162926" y="1759529"/>
        <a:ext cx="5705758" cy="1077262"/>
      </dsp:txXfrm>
    </dsp:sp>
    <dsp:sp modelId="{DD0CB511-FD16-4EA5-91C7-516414E5FDF9}">
      <dsp:nvSpPr>
        <dsp:cNvPr id="0" name=""/>
        <dsp:cNvSpPr/>
      </dsp:nvSpPr>
      <dsp:spPr>
        <a:xfrm>
          <a:off x="0" y="1579985"/>
          <a:ext cx="4162926" cy="1436350"/>
        </a:xfrm>
        <a:prstGeom prst="roundRect">
          <a:avLst/>
        </a:prstGeom>
        <a:solidFill>
          <a:schemeClr val="accent5">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tx1"/>
              </a:solidFill>
            </a:rPr>
            <a:t>De cumplimiento</a:t>
          </a:r>
          <a:endParaRPr lang="es-ES" sz="3200" kern="1200" dirty="0">
            <a:solidFill>
              <a:schemeClr val="tx1"/>
            </a:solidFill>
          </a:endParaRPr>
        </a:p>
      </dsp:txBody>
      <dsp:txXfrm>
        <a:off x="70117" y="1650102"/>
        <a:ext cx="4022692" cy="1296116"/>
      </dsp:txXfrm>
    </dsp:sp>
    <dsp:sp modelId="{56A6B00A-D35F-479A-9617-B16C240CFA27}">
      <dsp:nvSpPr>
        <dsp:cNvPr id="0" name=""/>
        <dsp:cNvSpPr/>
      </dsp:nvSpPr>
      <dsp:spPr>
        <a:xfrm>
          <a:off x="4162926" y="3159970"/>
          <a:ext cx="6244389" cy="1436350"/>
        </a:xfrm>
        <a:prstGeom prst="rightArrow">
          <a:avLst>
            <a:gd name="adj1" fmla="val 75000"/>
            <a:gd name="adj2" fmla="val 50000"/>
          </a:avLst>
        </a:prstGeom>
        <a:solidFill>
          <a:schemeClr val="accent5">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MX" sz="1500" kern="1200" dirty="0" smtClean="0">
              <a:solidFill>
                <a:schemeClr val="tx1"/>
              </a:solidFill>
            </a:rPr>
            <a:t>Eficacia en el logro de los objetivos institucionales, eficiencia en el uso y aplicación de los recursos y economía en las entradas necesarias para las operaciones y demás actividades</a:t>
          </a:r>
          <a:endParaRPr lang="es-ES" sz="1500" kern="1200" dirty="0">
            <a:solidFill>
              <a:schemeClr val="tx1"/>
            </a:solidFill>
          </a:endParaRPr>
        </a:p>
      </dsp:txBody>
      <dsp:txXfrm>
        <a:off x="4162926" y="3339514"/>
        <a:ext cx="5705758" cy="1077262"/>
      </dsp:txXfrm>
    </dsp:sp>
    <dsp:sp modelId="{8E89B936-D0A8-4E1B-B57D-DC1C99B29058}">
      <dsp:nvSpPr>
        <dsp:cNvPr id="0" name=""/>
        <dsp:cNvSpPr/>
      </dsp:nvSpPr>
      <dsp:spPr>
        <a:xfrm>
          <a:off x="0" y="3159970"/>
          <a:ext cx="4162926" cy="1436350"/>
        </a:xfrm>
        <a:prstGeom prst="roundRect">
          <a:avLst/>
        </a:prstGeom>
        <a:solidFill>
          <a:schemeClr val="accent5">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tx1"/>
              </a:solidFill>
            </a:rPr>
            <a:t>Objetivos operacionales</a:t>
          </a:r>
          <a:endParaRPr lang="es-ES" sz="3200" kern="1200" dirty="0">
            <a:solidFill>
              <a:schemeClr val="tx1"/>
            </a:solidFill>
          </a:endParaRPr>
        </a:p>
      </dsp:txBody>
      <dsp:txXfrm>
        <a:off x="70117" y="3230087"/>
        <a:ext cx="4022692" cy="12961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BA955-BEE2-4A55-A1EE-2E126E7CD73B}">
      <dsp:nvSpPr>
        <dsp:cNvPr id="0" name=""/>
        <dsp:cNvSpPr/>
      </dsp:nvSpPr>
      <dsp:spPr>
        <a:xfrm>
          <a:off x="5013" y="163160"/>
          <a:ext cx="1921747" cy="48315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s-ES" sz="1400" b="1" kern="1200" dirty="0" smtClean="0"/>
            <a:t>Ambiente de control</a:t>
          </a:r>
          <a:r>
            <a:rPr lang="es-ES" sz="1400" kern="1200" dirty="0" smtClean="0"/>
            <a:t>:</a:t>
          </a:r>
          <a:endParaRPr lang="es-MX" sz="1400" kern="1200" dirty="0"/>
        </a:p>
      </dsp:txBody>
      <dsp:txXfrm>
        <a:off x="5013" y="163160"/>
        <a:ext cx="1921747" cy="483152"/>
      </dsp:txXfrm>
    </dsp:sp>
    <dsp:sp modelId="{DA7F2778-39C5-45F7-8655-B3F76B277538}">
      <dsp:nvSpPr>
        <dsp:cNvPr id="0" name=""/>
        <dsp:cNvSpPr/>
      </dsp:nvSpPr>
      <dsp:spPr>
        <a:xfrm>
          <a:off x="5013" y="646312"/>
          <a:ext cx="1921747" cy="376613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s-ES" sz="1400" kern="1200" dirty="0" smtClean="0"/>
            <a:t>es la base del resto de los componentes y determina el funcionamiento de la organización. </a:t>
          </a:r>
          <a:endParaRPr lang="es-MX" sz="1400" kern="1200" dirty="0"/>
        </a:p>
        <a:p>
          <a:pPr marL="114300" lvl="1" indent="-114300" algn="l" defTabSz="622300" rtl="0">
            <a:lnSpc>
              <a:spcPct val="90000"/>
            </a:lnSpc>
            <a:spcBef>
              <a:spcPct val="0"/>
            </a:spcBef>
            <a:spcAft>
              <a:spcPct val="15000"/>
            </a:spcAft>
            <a:buChar char="••"/>
          </a:pPr>
          <a:r>
            <a:rPr lang="es-MX" sz="1400" kern="1200" dirty="0" smtClean="0"/>
            <a:t>Es el conjunto de normas, procesos y estructuras que proporcionan la base para llevar a cabo el Sistema de Control Interno. </a:t>
          </a:r>
          <a:endParaRPr lang="es-MX" sz="1400" kern="1200" dirty="0"/>
        </a:p>
        <a:p>
          <a:pPr marL="114300" lvl="1" indent="-114300" algn="l" defTabSz="622300" rtl="0">
            <a:lnSpc>
              <a:spcPct val="90000"/>
            </a:lnSpc>
            <a:spcBef>
              <a:spcPct val="0"/>
            </a:spcBef>
            <a:spcAft>
              <a:spcPct val="15000"/>
            </a:spcAft>
            <a:buChar char="••"/>
          </a:pPr>
          <a:r>
            <a:rPr lang="es-MX" sz="1400" kern="1200" dirty="0" smtClean="0"/>
            <a:t>Sin un sólido ambiente de control el adecuado establecimiento de los demás componentes resulta ineficaz.</a:t>
          </a:r>
          <a:endParaRPr lang="es-MX" sz="1400" kern="1200" dirty="0"/>
        </a:p>
      </dsp:txBody>
      <dsp:txXfrm>
        <a:off x="5013" y="646312"/>
        <a:ext cx="1921747" cy="3766139"/>
      </dsp:txXfrm>
    </dsp:sp>
    <dsp:sp modelId="{F50ED286-58FB-4C1D-BF5E-EE50C13599EE}">
      <dsp:nvSpPr>
        <dsp:cNvPr id="0" name=""/>
        <dsp:cNvSpPr/>
      </dsp:nvSpPr>
      <dsp:spPr>
        <a:xfrm>
          <a:off x="2195804" y="163160"/>
          <a:ext cx="1921747" cy="483152"/>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s-ES" sz="1400" b="1" kern="1200" dirty="0" smtClean="0"/>
            <a:t>Evaluación de riesgos</a:t>
          </a:r>
          <a:r>
            <a:rPr lang="es-ES" sz="1400" kern="1200" dirty="0" smtClean="0"/>
            <a:t>:</a:t>
          </a:r>
          <a:endParaRPr lang="es-MX" sz="1400" kern="1200" dirty="0"/>
        </a:p>
      </dsp:txBody>
      <dsp:txXfrm>
        <a:off x="2195804" y="163160"/>
        <a:ext cx="1921747" cy="483152"/>
      </dsp:txXfrm>
    </dsp:sp>
    <dsp:sp modelId="{78B5BBB5-6D63-41A1-80C9-CABFE2FFB2A6}">
      <dsp:nvSpPr>
        <dsp:cNvPr id="0" name=""/>
        <dsp:cNvSpPr/>
      </dsp:nvSpPr>
      <dsp:spPr>
        <a:xfrm>
          <a:off x="2195804" y="646312"/>
          <a:ext cx="1921747" cy="3766139"/>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s-ES" sz="1400" kern="1200" dirty="0" smtClean="0"/>
            <a:t> en este componente se identifican y analizan los riesgos que atañen a las actividades de la organización para determinar su futura gestión. </a:t>
          </a:r>
          <a:endParaRPr lang="es-MX" sz="1400" kern="1200" dirty="0"/>
        </a:p>
      </dsp:txBody>
      <dsp:txXfrm>
        <a:off x="2195804" y="646312"/>
        <a:ext cx="1921747" cy="3766139"/>
      </dsp:txXfrm>
    </dsp:sp>
    <dsp:sp modelId="{BDCCAA16-D063-4B50-B625-DCA3D2E15224}">
      <dsp:nvSpPr>
        <dsp:cNvPr id="0" name=""/>
        <dsp:cNvSpPr/>
      </dsp:nvSpPr>
      <dsp:spPr>
        <a:xfrm>
          <a:off x="4386596" y="163160"/>
          <a:ext cx="1921747" cy="483152"/>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s-ES" sz="1400" b="1" kern="1200" dirty="0" smtClean="0"/>
            <a:t>Actividades de control</a:t>
          </a:r>
          <a:r>
            <a:rPr lang="es-ES" sz="1400" kern="1200" dirty="0" smtClean="0"/>
            <a:t>:</a:t>
          </a:r>
          <a:endParaRPr lang="es-MX" sz="1400" kern="1200" dirty="0"/>
        </a:p>
      </dsp:txBody>
      <dsp:txXfrm>
        <a:off x="4386596" y="163160"/>
        <a:ext cx="1921747" cy="483152"/>
      </dsp:txXfrm>
    </dsp:sp>
    <dsp:sp modelId="{BF1C9C4F-E458-435E-880A-5D49CE56457E}">
      <dsp:nvSpPr>
        <dsp:cNvPr id="0" name=""/>
        <dsp:cNvSpPr/>
      </dsp:nvSpPr>
      <dsp:spPr>
        <a:xfrm>
          <a:off x="4386596" y="646312"/>
          <a:ext cx="1921747" cy="3766139"/>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s-ES" sz="1400" kern="1200" smtClean="0"/>
            <a:t>políticas </a:t>
          </a:r>
          <a:r>
            <a:rPr lang="es-ES" sz="1400" kern="1200" dirty="0" smtClean="0"/>
            <a:t>que aseguran el cumplimiento de las medidas preventivas según los objetivos establecidos. </a:t>
          </a:r>
          <a:endParaRPr lang="es-MX" sz="1400" kern="1200" dirty="0"/>
        </a:p>
      </dsp:txBody>
      <dsp:txXfrm>
        <a:off x="4386596" y="646312"/>
        <a:ext cx="1921747" cy="3766139"/>
      </dsp:txXfrm>
    </dsp:sp>
    <dsp:sp modelId="{1DBE2BA2-EEC5-4300-A73B-792A6D57BA55}">
      <dsp:nvSpPr>
        <dsp:cNvPr id="0" name=""/>
        <dsp:cNvSpPr/>
      </dsp:nvSpPr>
      <dsp:spPr>
        <a:xfrm>
          <a:off x="6577388" y="163160"/>
          <a:ext cx="1921747" cy="483152"/>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s-ES" sz="1400" b="1" kern="1200" dirty="0" smtClean="0"/>
            <a:t>Información y comunicación</a:t>
          </a:r>
          <a:r>
            <a:rPr lang="es-ES" sz="1400" kern="1200" dirty="0" smtClean="0"/>
            <a:t>:</a:t>
          </a:r>
          <a:endParaRPr lang="es-MX" sz="1400" kern="1200" dirty="0"/>
        </a:p>
      </dsp:txBody>
      <dsp:txXfrm>
        <a:off x="6577388" y="163160"/>
        <a:ext cx="1921747" cy="483152"/>
      </dsp:txXfrm>
    </dsp:sp>
    <dsp:sp modelId="{D8296D50-2DC9-42AF-9E7A-2F5EF6E88CF9}">
      <dsp:nvSpPr>
        <dsp:cNvPr id="0" name=""/>
        <dsp:cNvSpPr/>
      </dsp:nvSpPr>
      <dsp:spPr>
        <a:xfrm>
          <a:off x="6577388" y="646312"/>
          <a:ext cx="1921747" cy="3766139"/>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s-ES" sz="1400" kern="1200" smtClean="0"/>
            <a:t>se </a:t>
          </a:r>
          <a:r>
            <a:rPr lang="es-ES" sz="1400" kern="1200" dirty="0" smtClean="0"/>
            <a:t>trata de los esfuerzos por hacer llegar la información necesaria a los individuos y departamentos que conforman la administración, con la finalidad de velar por el adecuado desempeño de dichos elementos.</a:t>
          </a:r>
          <a:endParaRPr lang="es-MX" sz="1400" kern="1200" dirty="0"/>
        </a:p>
      </dsp:txBody>
      <dsp:txXfrm>
        <a:off x="6577388" y="646312"/>
        <a:ext cx="1921747" cy="3766139"/>
      </dsp:txXfrm>
    </dsp:sp>
    <dsp:sp modelId="{897C4689-3B11-4A4A-BCE8-56BEAD7A2A21}">
      <dsp:nvSpPr>
        <dsp:cNvPr id="0" name=""/>
        <dsp:cNvSpPr/>
      </dsp:nvSpPr>
      <dsp:spPr>
        <a:xfrm>
          <a:off x="8768179" y="163160"/>
          <a:ext cx="1921747" cy="48315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s-ES" sz="1400" b="1" kern="1200" dirty="0" smtClean="0"/>
            <a:t>Supervisión y seguimiento</a:t>
          </a:r>
          <a:r>
            <a:rPr lang="es-ES" sz="1400" kern="1200" dirty="0" smtClean="0"/>
            <a:t>:</a:t>
          </a:r>
          <a:endParaRPr lang="es-MX" sz="1400" kern="1200" dirty="0"/>
        </a:p>
      </dsp:txBody>
      <dsp:txXfrm>
        <a:off x="8768179" y="163160"/>
        <a:ext cx="1921747" cy="483152"/>
      </dsp:txXfrm>
    </dsp:sp>
    <dsp:sp modelId="{38E16338-FFF4-48F1-B136-9B71D08182E9}">
      <dsp:nvSpPr>
        <dsp:cNvPr id="0" name=""/>
        <dsp:cNvSpPr/>
      </dsp:nvSpPr>
      <dsp:spPr>
        <a:xfrm>
          <a:off x="8768179" y="646312"/>
          <a:ext cx="1921747" cy="376613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s-ES" sz="1400" kern="1200" smtClean="0"/>
            <a:t>se </a:t>
          </a:r>
          <a:r>
            <a:rPr lang="es-ES" sz="1400" kern="1200" dirty="0" smtClean="0"/>
            <a:t>refiere a las actividades de inspección o revisión de las tareas para comprobar el funcionamiento pleno. </a:t>
          </a:r>
          <a:endParaRPr lang="es-MX" sz="1400" kern="1200" dirty="0"/>
        </a:p>
      </dsp:txBody>
      <dsp:txXfrm>
        <a:off x="8768179" y="646312"/>
        <a:ext cx="1921747" cy="37661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F77CA-FE91-4616-8955-E05535C1EC79}">
      <dsp:nvSpPr>
        <dsp:cNvPr id="0" name=""/>
        <dsp:cNvSpPr/>
      </dsp:nvSpPr>
      <dsp:spPr>
        <a:xfrm>
          <a:off x="666" y="1065586"/>
          <a:ext cx="778697" cy="778697"/>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9D609B-63E1-470C-B195-A5A3CEB78DE8}">
      <dsp:nvSpPr>
        <dsp:cNvPr id="0" name=""/>
        <dsp:cNvSpPr/>
      </dsp:nvSpPr>
      <dsp:spPr>
        <a:xfrm>
          <a:off x="78536" y="1143455"/>
          <a:ext cx="622957" cy="622957"/>
        </a:xfrm>
        <a:prstGeom prst="pie">
          <a:avLst>
            <a:gd name="adj1" fmla="val 14040000"/>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A1103-6C8B-47A9-B246-F7098E1D8F57}">
      <dsp:nvSpPr>
        <dsp:cNvPr id="0" name=""/>
        <dsp:cNvSpPr/>
      </dsp:nvSpPr>
      <dsp:spPr>
        <a:xfrm rot="16200000">
          <a:off x="-894835" y="2817655"/>
          <a:ext cx="2258222" cy="46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555750">
            <a:lnSpc>
              <a:spcPct val="90000"/>
            </a:lnSpc>
            <a:spcBef>
              <a:spcPct val="0"/>
            </a:spcBef>
            <a:spcAft>
              <a:spcPct val="35000"/>
            </a:spcAft>
          </a:pPr>
          <a:r>
            <a:rPr lang="es-ES" sz="3500" kern="1200" dirty="0" smtClean="0"/>
            <a:t>Principio 1</a:t>
          </a:r>
          <a:endParaRPr lang="es-ES" sz="3500" kern="1200" dirty="0"/>
        </a:p>
      </dsp:txBody>
      <dsp:txXfrm>
        <a:off x="-894835" y="2817655"/>
        <a:ext cx="2258222" cy="467218"/>
      </dsp:txXfrm>
    </dsp:sp>
    <dsp:sp modelId="{6DAEFE24-7AE0-4DA0-9F8B-7671DE532266}">
      <dsp:nvSpPr>
        <dsp:cNvPr id="0" name=""/>
        <dsp:cNvSpPr/>
      </dsp:nvSpPr>
      <dsp:spPr>
        <a:xfrm>
          <a:off x="545754" y="1065586"/>
          <a:ext cx="1557394" cy="311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s-MX" sz="1200" kern="1200" dirty="0" smtClean="0"/>
            <a:t> El Órgano de Gobierno, en su caso, el Titular y la Administración deben mostrar una actitud de respaldo y compromiso con la integridad, los valores éticos, las normas de conducta y la prevención de irregularidades </a:t>
          </a:r>
          <a:r>
            <a:rPr lang="es-ES" sz="1200" kern="1200" dirty="0" smtClean="0"/>
            <a:t>administrativas y la corrupción.</a:t>
          </a:r>
          <a:endParaRPr lang="es-ES" sz="1200" kern="1200" dirty="0"/>
        </a:p>
      </dsp:txBody>
      <dsp:txXfrm>
        <a:off x="545754" y="1065586"/>
        <a:ext cx="1557394" cy="3114789"/>
      </dsp:txXfrm>
    </dsp:sp>
    <dsp:sp modelId="{0ED2EC2A-3CE6-4E25-86C9-A8AC87122D90}">
      <dsp:nvSpPr>
        <dsp:cNvPr id="0" name=""/>
        <dsp:cNvSpPr/>
      </dsp:nvSpPr>
      <dsp:spPr>
        <a:xfrm>
          <a:off x="2398243" y="1065586"/>
          <a:ext cx="778697" cy="778697"/>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6FC60-74D6-4CCA-AF17-9A27196B9A4E}">
      <dsp:nvSpPr>
        <dsp:cNvPr id="0" name=""/>
        <dsp:cNvSpPr/>
      </dsp:nvSpPr>
      <dsp:spPr>
        <a:xfrm>
          <a:off x="2476113" y="1143455"/>
          <a:ext cx="622957" cy="622957"/>
        </a:xfrm>
        <a:prstGeom prst="pie">
          <a:avLst>
            <a:gd name="adj1" fmla="val 11880000"/>
            <a:gd name="adj2" fmla="val 1620000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5EE34-FA65-4674-9777-E9A8C315E7F5}">
      <dsp:nvSpPr>
        <dsp:cNvPr id="0" name=""/>
        <dsp:cNvSpPr/>
      </dsp:nvSpPr>
      <dsp:spPr>
        <a:xfrm rot="16200000">
          <a:off x="1502741" y="2817655"/>
          <a:ext cx="2258222" cy="46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555750">
            <a:lnSpc>
              <a:spcPct val="90000"/>
            </a:lnSpc>
            <a:spcBef>
              <a:spcPct val="0"/>
            </a:spcBef>
            <a:spcAft>
              <a:spcPct val="35000"/>
            </a:spcAft>
          </a:pPr>
          <a:r>
            <a:rPr lang="es-ES" sz="3500" kern="1200" dirty="0" smtClean="0"/>
            <a:t>Principio 2</a:t>
          </a:r>
          <a:endParaRPr lang="es-ES" sz="3500" kern="1200" dirty="0"/>
        </a:p>
      </dsp:txBody>
      <dsp:txXfrm>
        <a:off x="1502741" y="2817655"/>
        <a:ext cx="2258222" cy="467218"/>
      </dsp:txXfrm>
    </dsp:sp>
    <dsp:sp modelId="{62C95DA1-9DFA-4AC9-9309-DCA14D50DF90}">
      <dsp:nvSpPr>
        <dsp:cNvPr id="0" name=""/>
        <dsp:cNvSpPr/>
      </dsp:nvSpPr>
      <dsp:spPr>
        <a:xfrm>
          <a:off x="2943331" y="1065586"/>
          <a:ext cx="1557394" cy="311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s-MX" sz="1200" kern="1200" dirty="0" smtClean="0"/>
            <a:t>El Titular y la Administración son responsables de supervisar el funcionamiento del control interno, a través de las unidades que establezca para tal efecto y conforme a las </a:t>
          </a:r>
          <a:r>
            <a:rPr lang="es-ES" sz="1200" kern="1200" dirty="0" smtClean="0"/>
            <a:t>normas, procesos y estructuras. (Revisión y actualización de la regulación normativa, de carácter permanente)</a:t>
          </a:r>
          <a:r>
            <a:rPr lang="es-MX" sz="1200" kern="1200" dirty="0" smtClean="0"/>
            <a:t>.</a:t>
          </a:r>
          <a:endParaRPr lang="es-ES" sz="1200" kern="1200" dirty="0"/>
        </a:p>
      </dsp:txBody>
      <dsp:txXfrm>
        <a:off x="2943331" y="1065586"/>
        <a:ext cx="1557394" cy="3114789"/>
      </dsp:txXfrm>
    </dsp:sp>
    <dsp:sp modelId="{1F16F05E-9E50-4950-B5EE-3ACFE5DB6595}">
      <dsp:nvSpPr>
        <dsp:cNvPr id="0" name=""/>
        <dsp:cNvSpPr/>
      </dsp:nvSpPr>
      <dsp:spPr>
        <a:xfrm>
          <a:off x="4795820" y="1065586"/>
          <a:ext cx="778697" cy="778697"/>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7B1A5-CF3E-4669-8E04-4173C723A350}">
      <dsp:nvSpPr>
        <dsp:cNvPr id="0" name=""/>
        <dsp:cNvSpPr/>
      </dsp:nvSpPr>
      <dsp:spPr>
        <a:xfrm>
          <a:off x="4873690" y="1143455"/>
          <a:ext cx="622957" cy="622957"/>
        </a:xfrm>
        <a:prstGeom prst="pie">
          <a:avLst>
            <a:gd name="adj1" fmla="val 9720000"/>
            <a:gd name="adj2" fmla="val 16200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8D90-1575-450E-99FC-22E34091F25B}">
      <dsp:nvSpPr>
        <dsp:cNvPr id="0" name=""/>
        <dsp:cNvSpPr/>
      </dsp:nvSpPr>
      <dsp:spPr>
        <a:xfrm rot="16200000">
          <a:off x="3900318" y="2817655"/>
          <a:ext cx="2258222" cy="46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555750">
            <a:lnSpc>
              <a:spcPct val="90000"/>
            </a:lnSpc>
            <a:spcBef>
              <a:spcPct val="0"/>
            </a:spcBef>
            <a:spcAft>
              <a:spcPct val="35000"/>
            </a:spcAft>
          </a:pPr>
          <a:r>
            <a:rPr lang="es-ES" sz="3500" kern="1200" dirty="0" smtClean="0"/>
            <a:t>Principio 3</a:t>
          </a:r>
          <a:endParaRPr lang="es-ES" sz="3500" kern="1200" dirty="0"/>
        </a:p>
      </dsp:txBody>
      <dsp:txXfrm>
        <a:off x="3900318" y="2817655"/>
        <a:ext cx="2258222" cy="467218"/>
      </dsp:txXfrm>
    </dsp:sp>
    <dsp:sp modelId="{BF1905E4-8EDD-437E-9FD7-F7DBEDBE7F6F}">
      <dsp:nvSpPr>
        <dsp:cNvPr id="0" name=""/>
        <dsp:cNvSpPr/>
      </dsp:nvSpPr>
      <dsp:spPr>
        <a:xfrm>
          <a:off x="5340909" y="1065586"/>
          <a:ext cx="1557394" cy="311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s-MX" sz="1200" kern="1200" dirty="0" smtClean="0"/>
            <a:t>El Titular y la Administración deben autorizar, conforme a las disposiciones jurídicas y normativas aplicables, la estructura organizacional, asignar responsabilidades y delegar autoridad para alcanzar los objetivos institucionales, preservar la integridad, prevenir la corrupción y rendir cuentas de los resultados </a:t>
          </a:r>
          <a:r>
            <a:rPr lang="es-ES" sz="1200" kern="1200" dirty="0" smtClean="0"/>
            <a:t>alcanzados.</a:t>
          </a:r>
          <a:endParaRPr lang="es-ES" sz="1200" kern="1200" dirty="0"/>
        </a:p>
      </dsp:txBody>
      <dsp:txXfrm>
        <a:off x="5340909" y="1065586"/>
        <a:ext cx="1557394" cy="3114789"/>
      </dsp:txXfrm>
    </dsp:sp>
    <dsp:sp modelId="{B93DD55D-82D6-41F0-9B8F-A929FD7A3023}">
      <dsp:nvSpPr>
        <dsp:cNvPr id="0" name=""/>
        <dsp:cNvSpPr/>
      </dsp:nvSpPr>
      <dsp:spPr>
        <a:xfrm>
          <a:off x="7193398" y="1065586"/>
          <a:ext cx="778697" cy="778697"/>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11E6E-40F1-4DCA-91E9-57C17E0614F4}">
      <dsp:nvSpPr>
        <dsp:cNvPr id="0" name=""/>
        <dsp:cNvSpPr/>
      </dsp:nvSpPr>
      <dsp:spPr>
        <a:xfrm>
          <a:off x="7271267" y="1143455"/>
          <a:ext cx="622957" cy="622957"/>
        </a:xfrm>
        <a:prstGeom prst="pie">
          <a:avLst>
            <a:gd name="adj1" fmla="val 7560000"/>
            <a:gd name="adj2" fmla="val 1620000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CD0D2B-C996-4E3F-A35C-6D229358129C}">
      <dsp:nvSpPr>
        <dsp:cNvPr id="0" name=""/>
        <dsp:cNvSpPr/>
      </dsp:nvSpPr>
      <dsp:spPr>
        <a:xfrm rot="16200000">
          <a:off x="6297895" y="2817655"/>
          <a:ext cx="2258222" cy="46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555750">
            <a:lnSpc>
              <a:spcPct val="90000"/>
            </a:lnSpc>
            <a:spcBef>
              <a:spcPct val="0"/>
            </a:spcBef>
            <a:spcAft>
              <a:spcPct val="35000"/>
            </a:spcAft>
          </a:pPr>
          <a:r>
            <a:rPr lang="es-ES" sz="3500" kern="1200" dirty="0" smtClean="0"/>
            <a:t>Principio 4</a:t>
          </a:r>
          <a:endParaRPr lang="es-ES" sz="3500" kern="1200" dirty="0"/>
        </a:p>
      </dsp:txBody>
      <dsp:txXfrm>
        <a:off x="6297895" y="2817655"/>
        <a:ext cx="2258222" cy="467218"/>
      </dsp:txXfrm>
    </dsp:sp>
    <dsp:sp modelId="{C08C0B4C-6ADF-45F1-ACF2-6DB043827AFC}">
      <dsp:nvSpPr>
        <dsp:cNvPr id="0" name=""/>
        <dsp:cNvSpPr/>
      </dsp:nvSpPr>
      <dsp:spPr>
        <a:xfrm>
          <a:off x="7738486" y="1065586"/>
          <a:ext cx="1557394" cy="311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s-MX" sz="1200" kern="1200" dirty="0" smtClean="0"/>
            <a:t>El Titular y la Administración, son responsables </a:t>
          </a:r>
          <a:r>
            <a:rPr lang="es-ES" sz="1200" kern="1200" dirty="0" smtClean="0"/>
            <a:t>de promover los medios necesarios para contratar, </a:t>
          </a:r>
          <a:r>
            <a:rPr lang="es-MX" sz="1200" kern="1200" dirty="0" smtClean="0"/>
            <a:t>capacitar y retener profesionales competentes.</a:t>
          </a:r>
          <a:endParaRPr lang="es-ES" sz="1200" kern="1200" dirty="0"/>
        </a:p>
      </dsp:txBody>
      <dsp:txXfrm>
        <a:off x="7738486" y="1065586"/>
        <a:ext cx="1557394" cy="3114789"/>
      </dsp:txXfrm>
    </dsp:sp>
    <dsp:sp modelId="{827CF2C9-834A-4381-9D95-74F82F4F3055}">
      <dsp:nvSpPr>
        <dsp:cNvPr id="0" name=""/>
        <dsp:cNvSpPr/>
      </dsp:nvSpPr>
      <dsp:spPr>
        <a:xfrm>
          <a:off x="9590975" y="1065586"/>
          <a:ext cx="778697" cy="778697"/>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ACA86-C518-4AE5-83FC-F5A0450AF104}">
      <dsp:nvSpPr>
        <dsp:cNvPr id="0" name=""/>
        <dsp:cNvSpPr/>
      </dsp:nvSpPr>
      <dsp:spPr>
        <a:xfrm>
          <a:off x="9668844" y="1143455"/>
          <a:ext cx="622957" cy="622957"/>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C2110-24D4-4C20-BF46-C1F8821DA81E}">
      <dsp:nvSpPr>
        <dsp:cNvPr id="0" name=""/>
        <dsp:cNvSpPr/>
      </dsp:nvSpPr>
      <dsp:spPr>
        <a:xfrm rot="16200000">
          <a:off x="8695473" y="2817655"/>
          <a:ext cx="2258222" cy="46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555750">
            <a:lnSpc>
              <a:spcPct val="90000"/>
            </a:lnSpc>
            <a:spcBef>
              <a:spcPct val="0"/>
            </a:spcBef>
            <a:spcAft>
              <a:spcPct val="35000"/>
            </a:spcAft>
          </a:pPr>
          <a:r>
            <a:rPr lang="es-ES" sz="3500" kern="1200" dirty="0" smtClean="0"/>
            <a:t>Principio 5</a:t>
          </a:r>
          <a:endParaRPr lang="es-ES" sz="3500" kern="1200" dirty="0"/>
        </a:p>
      </dsp:txBody>
      <dsp:txXfrm>
        <a:off x="8695473" y="2817655"/>
        <a:ext cx="2258222" cy="467218"/>
      </dsp:txXfrm>
    </dsp:sp>
    <dsp:sp modelId="{869FE736-26DB-4F22-9B8B-4CE71B5D1119}">
      <dsp:nvSpPr>
        <dsp:cNvPr id="0" name=""/>
        <dsp:cNvSpPr/>
      </dsp:nvSpPr>
      <dsp:spPr>
        <a:xfrm>
          <a:off x="10136063" y="1065586"/>
          <a:ext cx="1557394" cy="311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533400">
            <a:lnSpc>
              <a:spcPct val="90000"/>
            </a:lnSpc>
            <a:spcBef>
              <a:spcPct val="0"/>
            </a:spcBef>
            <a:spcAft>
              <a:spcPct val="35000"/>
            </a:spcAft>
          </a:pPr>
          <a:r>
            <a:rPr lang="es-MX" sz="1200" kern="1200" dirty="0" smtClean="0"/>
            <a:t>La Administración, debe evaluar el desempeño del control interno en la institución y hacer responsables a todos los servidores públicos por sus obligaciones específicas en materia de control interno.</a:t>
          </a:r>
          <a:endParaRPr lang="es-ES" sz="1200" kern="1200" dirty="0"/>
        </a:p>
      </dsp:txBody>
      <dsp:txXfrm>
        <a:off x="10136063" y="1065586"/>
        <a:ext cx="1557394" cy="31147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4CB6D-B541-437D-AC86-20251B65B15C}">
      <dsp:nvSpPr>
        <dsp:cNvPr id="0" name=""/>
        <dsp:cNvSpPr/>
      </dsp:nvSpPr>
      <dsp:spPr>
        <a:xfrm>
          <a:off x="234831" y="1809728"/>
          <a:ext cx="3417419" cy="1126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s-MX" sz="1900" b="1" kern="1200" smtClean="0"/>
            <a:t>Evaluación de riesgos</a:t>
          </a:r>
          <a:r>
            <a:rPr lang="es-MX" sz="1900" kern="1200" smtClean="0"/>
            <a:t>: </a:t>
          </a:r>
          <a:endParaRPr lang="es-MX" sz="1900" kern="1200"/>
        </a:p>
      </dsp:txBody>
      <dsp:txXfrm>
        <a:off x="234831" y="1809728"/>
        <a:ext cx="3417419" cy="1126195"/>
      </dsp:txXfrm>
    </dsp:sp>
    <dsp:sp modelId="{7A63F3D0-A444-4231-9EAC-EFE7E6D6F12D}">
      <dsp:nvSpPr>
        <dsp:cNvPr id="0" name=""/>
        <dsp:cNvSpPr/>
      </dsp:nvSpPr>
      <dsp:spPr>
        <a:xfrm>
          <a:off x="230947" y="1467210"/>
          <a:ext cx="271840" cy="271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72AB8-0715-47FC-ADF9-8B69FDEDC823}">
      <dsp:nvSpPr>
        <dsp:cNvPr id="0" name=""/>
        <dsp:cNvSpPr/>
      </dsp:nvSpPr>
      <dsp:spPr>
        <a:xfrm>
          <a:off x="421235" y="1086633"/>
          <a:ext cx="271840" cy="271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88631-5501-4226-BED5-E16ED725AB51}">
      <dsp:nvSpPr>
        <dsp:cNvPr id="0" name=""/>
        <dsp:cNvSpPr/>
      </dsp:nvSpPr>
      <dsp:spPr>
        <a:xfrm>
          <a:off x="877927" y="1162749"/>
          <a:ext cx="427177" cy="427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FEF5A-C681-4B7B-94A4-47958D9071C2}">
      <dsp:nvSpPr>
        <dsp:cNvPr id="0" name=""/>
        <dsp:cNvSpPr/>
      </dsp:nvSpPr>
      <dsp:spPr>
        <a:xfrm>
          <a:off x="1258503" y="744115"/>
          <a:ext cx="271840" cy="271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B00F3-D56D-4F09-B2BA-7842D17793EF}">
      <dsp:nvSpPr>
        <dsp:cNvPr id="0" name=""/>
        <dsp:cNvSpPr/>
      </dsp:nvSpPr>
      <dsp:spPr>
        <a:xfrm>
          <a:off x="1753252" y="591884"/>
          <a:ext cx="271840" cy="271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A3C4B-C362-4DE2-8571-0FA22A108512}">
      <dsp:nvSpPr>
        <dsp:cNvPr id="0" name=""/>
        <dsp:cNvSpPr/>
      </dsp:nvSpPr>
      <dsp:spPr>
        <a:xfrm>
          <a:off x="2362174" y="858288"/>
          <a:ext cx="271840" cy="271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6E9768-BDE2-40F4-925A-75C093BA6A56}">
      <dsp:nvSpPr>
        <dsp:cNvPr id="0" name=""/>
        <dsp:cNvSpPr/>
      </dsp:nvSpPr>
      <dsp:spPr>
        <a:xfrm>
          <a:off x="2742751" y="1048576"/>
          <a:ext cx="427177" cy="427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3DB0E8-E9CF-4BF1-8753-EEADEB4C2C9C}">
      <dsp:nvSpPr>
        <dsp:cNvPr id="0" name=""/>
        <dsp:cNvSpPr/>
      </dsp:nvSpPr>
      <dsp:spPr>
        <a:xfrm>
          <a:off x="3275557" y="1467210"/>
          <a:ext cx="271840" cy="271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989AE-6D20-496F-864B-161FACB12566}">
      <dsp:nvSpPr>
        <dsp:cNvPr id="0" name=""/>
        <dsp:cNvSpPr/>
      </dsp:nvSpPr>
      <dsp:spPr>
        <a:xfrm>
          <a:off x="3503903" y="1885844"/>
          <a:ext cx="271840" cy="271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2E7497-7DC8-4E25-8977-9711EA1AB99C}">
      <dsp:nvSpPr>
        <dsp:cNvPr id="0" name=""/>
        <dsp:cNvSpPr/>
      </dsp:nvSpPr>
      <dsp:spPr>
        <a:xfrm>
          <a:off x="1524907" y="1086633"/>
          <a:ext cx="699017" cy="699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36E99-8EDE-4624-8B6E-B132435D2D0A}">
      <dsp:nvSpPr>
        <dsp:cNvPr id="0" name=""/>
        <dsp:cNvSpPr/>
      </dsp:nvSpPr>
      <dsp:spPr>
        <a:xfrm>
          <a:off x="40659" y="2532823"/>
          <a:ext cx="271840" cy="271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41908-C753-4A9A-BC95-02CECCEB0708}">
      <dsp:nvSpPr>
        <dsp:cNvPr id="0" name=""/>
        <dsp:cNvSpPr/>
      </dsp:nvSpPr>
      <dsp:spPr>
        <a:xfrm>
          <a:off x="269005" y="2875342"/>
          <a:ext cx="427177" cy="427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C7915-4222-4909-A34F-D3081A1CEA37}">
      <dsp:nvSpPr>
        <dsp:cNvPr id="0" name=""/>
        <dsp:cNvSpPr/>
      </dsp:nvSpPr>
      <dsp:spPr>
        <a:xfrm>
          <a:off x="839869" y="3179803"/>
          <a:ext cx="621349" cy="6213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48D1A-D802-4CA1-8258-9FFF21254492}">
      <dsp:nvSpPr>
        <dsp:cNvPr id="0" name=""/>
        <dsp:cNvSpPr/>
      </dsp:nvSpPr>
      <dsp:spPr>
        <a:xfrm>
          <a:off x="1639080" y="3674552"/>
          <a:ext cx="271840" cy="271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5081B-E295-4096-9D24-032757A6FEE0}">
      <dsp:nvSpPr>
        <dsp:cNvPr id="0" name=""/>
        <dsp:cNvSpPr/>
      </dsp:nvSpPr>
      <dsp:spPr>
        <a:xfrm>
          <a:off x="1791310" y="3179803"/>
          <a:ext cx="427177" cy="427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78A30-D837-40FA-9708-51630C095024}">
      <dsp:nvSpPr>
        <dsp:cNvPr id="0" name=""/>
        <dsp:cNvSpPr/>
      </dsp:nvSpPr>
      <dsp:spPr>
        <a:xfrm>
          <a:off x="2171886" y="3712610"/>
          <a:ext cx="271840" cy="271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AFEC77-95F2-439D-9827-C17EF0F2B0A1}">
      <dsp:nvSpPr>
        <dsp:cNvPr id="0" name=""/>
        <dsp:cNvSpPr/>
      </dsp:nvSpPr>
      <dsp:spPr>
        <a:xfrm>
          <a:off x="2514405" y="3103688"/>
          <a:ext cx="621349" cy="6213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ED195-915C-4A66-A74B-1E0C93920E85}">
      <dsp:nvSpPr>
        <dsp:cNvPr id="0" name=""/>
        <dsp:cNvSpPr/>
      </dsp:nvSpPr>
      <dsp:spPr>
        <a:xfrm>
          <a:off x="3351673" y="2951457"/>
          <a:ext cx="427177" cy="427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3006A-1EE8-445D-B985-3DC92600C09B}">
      <dsp:nvSpPr>
        <dsp:cNvPr id="0" name=""/>
        <dsp:cNvSpPr/>
      </dsp:nvSpPr>
      <dsp:spPr>
        <a:xfrm>
          <a:off x="3778850" y="1162116"/>
          <a:ext cx="1254559" cy="239509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F88D5D-4202-40D1-BB0C-B14F22ECD607}">
      <dsp:nvSpPr>
        <dsp:cNvPr id="0" name=""/>
        <dsp:cNvSpPr/>
      </dsp:nvSpPr>
      <dsp:spPr>
        <a:xfrm>
          <a:off x="4805308" y="1162116"/>
          <a:ext cx="1254559" cy="239509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DB3B4A-285C-4E54-9499-F5109C8ECD75}">
      <dsp:nvSpPr>
        <dsp:cNvPr id="0" name=""/>
        <dsp:cNvSpPr/>
      </dsp:nvSpPr>
      <dsp:spPr>
        <a:xfrm>
          <a:off x="6196728" y="964180"/>
          <a:ext cx="2908296" cy="2908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t>Permite identificar y analizar los riesgos que atañen a las actividades de la organización para determinar su futura gestión. </a:t>
          </a:r>
          <a:endParaRPr lang="es-MX" sz="1900" kern="1200" dirty="0"/>
        </a:p>
      </dsp:txBody>
      <dsp:txXfrm>
        <a:off x="6622638" y="1390090"/>
        <a:ext cx="2056476" cy="20564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AD4BA-FC33-4B7C-B00D-FBA311965FEB}">
      <dsp:nvSpPr>
        <dsp:cNvPr id="0" name=""/>
        <dsp:cNvSpPr/>
      </dsp:nvSpPr>
      <dsp:spPr>
        <a:xfrm>
          <a:off x="544" y="0"/>
          <a:ext cx="777991" cy="7779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77E69-5D1A-4F5E-B6DD-98D85E453AF7}">
      <dsp:nvSpPr>
        <dsp:cNvPr id="0" name=""/>
        <dsp:cNvSpPr/>
      </dsp:nvSpPr>
      <dsp:spPr>
        <a:xfrm>
          <a:off x="78343" y="77799"/>
          <a:ext cx="622393" cy="622393"/>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63185-FE15-4704-A430-7F3069ABECA7}">
      <dsp:nvSpPr>
        <dsp:cNvPr id="0" name=""/>
        <dsp:cNvSpPr/>
      </dsp:nvSpPr>
      <dsp:spPr>
        <a:xfrm>
          <a:off x="940617" y="777991"/>
          <a:ext cx="2301559" cy="327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es-ES" sz="1200" kern="1200" dirty="0" smtClean="0"/>
            <a:t>-</a:t>
          </a:r>
          <a:r>
            <a:rPr lang="es-ES" sz="1200" kern="1200" dirty="0"/>
            <a:t>Baja recaudación de los ingresos locales (8.95%) de los ingresos totales estatales (ITE)</a:t>
          </a:r>
        </a:p>
        <a:p>
          <a:pPr lvl="0" algn="l" defTabSz="533400">
            <a:lnSpc>
              <a:spcPct val="90000"/>
            </a:lnSpc>
            <a:spcBef>
              <a:spcPct val="0"/>
            </a:spcBef>
            <a:spcAft>
              <a:spcPct val="35000"/>
            </a:spcAft>
          </a:pPr>
          <a:r>
            <a:rPr lang="es-ES" sz="1200" kern="1200" dirty="0"/>
            <a:t>-Dependencia por las transferencias federales  (81.92%) de los ITE</a:t>
          </a:r>
        </a:p>
        <a:p>
          <a:pPr lvl="0" algn="l" defTabSz="533400">
            <a:lnSpc>
              <a:spcPct val="90000"/>
            </a:lnSpc>
            <a:spcBef>
              <a:spcPct val="0"/>
            </a:spcBef>
            <a:spcAft>
              <a:spcPct val="35000"/>
            </a:spcAft>
          </a:pPr>
          <a:r>
            <a:rPr lang="es-ES" sz="1200" kern="1200" dirty="0"/>
            <a:t>-El financiamiento representa el 5.05% de los ITE y 3% de otros ingresos</a:t>
          </a:r>
        </a:p>
      </dsp:txBody>
      <dsp:txXfrm>
        <a:off x="940617" y="777991"/>
        <a:ext cx="2301559" cy="3274048"/>
      </dsp:txXfrm>
    </dsp:sp>
    <dsp:sp modelId="{51F17BCF-8438-4B02-99BB-098E402C5BFC}">
      <dsp:nvSpPr>
        <dsp:cNvPr id="0" name=""/>
        <dsp:cNvSpPr/>
      </dsp:nvSpPr>
      <dsp:spPr>
        <a:xfrm>
          <a:off x="940617" y="0"/>
          <a:ext cx="2301559" cy="777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lvl="0" algn="l" defTabSz="844550">
            <a:lnSpc>
              <a:spcPct val="90000"/>
            </a:lnSpc>
            <a:spcBef>
              <a:spcPct val="0"/>
            </a:spcBef>
            <a:spcAft>
              <a:spcPct val="35000"/>
            </a:spcAft>
          </a:pPr>
          <a:r>
            <a:rPr lang="es-ES" sz="1900" kern="1200" dirty="0" smtClean="0"/>
            <a:t>Finanzas </a:t>
          </a:r>
          <a:r>
            <a:rPr lang="es-ES" sz="1900" kern="1200" dirty="0"/>
            <a:t>públicas estatales (ingresos</a:t>
          </a:r>
          <a:r>
            <a:rPr lang="es-ES" sz="1900" kern="1200" dirty="0" smtClean="0"/>
            <a:t>):</a:t>
          </a:r>
          <a:endParaRPr lang="es-ES" sz="1900" kern="1200" dirty="0"/>
        </a:p>
      </dsp:txBody>
      <dsp:txXfrm>
        <a:off x="940617" y="0"/>
        <a:ext cx="2301559" cy="777991"/>
      </dsp:txXfrm>
    </dsp:sp>
    <dsp:sp modelId="{A5413777-5A76-47A8-B0E8-42D9D66F1B7D}">
      <dsp:nvSpPr>
        <dsp:cNvPr id="0" name=""/>
        <dsp:cNvSpPr/>
      </dsp:nvSpPr>
      <dsp:spPr>
        <a:xfrm>
          <a:off x="3404258" y="0"/>
          <a:ext cx="777991" cy="7779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B6DE6-B0C6-4C32-893B-BCEB76AE835B}">
      <dsp:nvSpPr>
        <dsp:cNvPr id="0" name=""/>
        <dsp:cNvSpPr/>
      </dsp:nvSpPr>
      <dsp:spPr>
        <a:xfrm>
          <a:off x="3482057" y="77799"/>
          <a:ext cx="622393" cy="622393"/>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5E8FC-36D1-4E12-9CC2-9205193C8F8E}">
      <dsp:nvSpPr>
        <dsp:cNvPr id="0" name=""/>
        <dsp:cNvSpPr/>
      </dsp:nvSpPr>
      <dsp:spPr>
        <a:xfrm>
          <a:off x="4344332" y="777991"/>
          <a:ext cx="2301559" cy="327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endParaRPr lang="es-ES" sz="1200" kern="1200" dirty="0"/>
        </a:p>
        <a:p>
          <a:pPr lvl="0" algn="l" defTabSz="533400">
            <a:lnSpc>
              <a:spcPct val="90000"/>
            </a:lnSpc>
            <a:spcBef>
              <a:spcPct val="0"/>
            </a:spcBef>
            <a:spcAft>
              <a:spcPct val="35000"/>
            </a:spcAft>
          </a:pPr>
          <a:r>
            <a:rPr lang="es-ES" sz="1200" kern="1200" dirty="0"/>
            <a:t>-El gasto corriente equivale al  69.88% de los egresos totales estatales (ETE)</a:t>
          </a:r>
        </a:p>
        <a:p>
          <a:pPr lvl="0" algn="l" defTabSz="533400">
            <a:lnSpc>
              <a:spcPct val="90000"/>
            </a:lnSpc>
            <a:spcBef>
              <a:spcPct val="0"/>
            </a:spcBef>
            <a:spcAft>
              <a:spcPct val="35000"/>
            </a:spcAft>
          </a:pPr>
          <a:r>
            <a:rPr lang="es-ES" sz="1200" kern="1200" dirty="0"/>
            <a:t>-Mientras que el gasto de inversión representa el 6.40%  de los ETE</a:t>
          </a:r>
        </a:p>
        <a:p>
          <a:pPr lvl="0" algn="l" defTabSz="533400">
            <a:lnSpc>
              <a:spcPct val="90000"/>
            </a:lnSpc>
            <a:spcBef>
              <a:spcPct val="0"/>
            </a:spcBef>
            <a:spcAft>
              <a:spcPct val="35000"/>
            </a:spcAft>
          </a:pPr>
          <a:r>
            <a:rPr lang="es-ES" sz="1200" kern="1200" dirty="0"/>
            <a:t>-Se destina el 4.55% de los ETE  a la amortización de la deuda pública, recursos asignados a municipios 15.27% y 0.42% otros egresos</a:t>
          </a:r>
        </a:p>
      </dsp:txBody>
      <dsp:txXfrm>
        <a:off x="4344332" y="777991"/>
        <a:ext cx="2301559" cy="3274048"/>
      </dsp:txXfrm>
    </dsp:sp>
    <dsp:sp modelId="{99CF9394-D10C-4FCA-9FD9-7E97154CF37E}">
      <dsp:nvSpPr>
        <dsp:cNvPr id="0" name=""/>
        <dsp:cNvSpPr/>
      </dsp:nvSpPr>
      <dsp:spPr>
        <a:xfrm>
          <a:off x="4344332" y="0"/>
          <a:ext cx="2301559" cy="777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lvl="0" algn="l" defTabSz="844550">
            <a:lnSpc>
              <a:spcPct val="90000"/>
            </a:lnSpc>
            <a:spcBef>
              <a:spcPct val="0"/>
            </a:spcBef>
            <a:spcAft>
              <a:spcPct val="35000"/>
            </a:spcAft>
          </a:pPr>
          <a:r>
            <a:rPr lang="es-MX" sz="1900" kern="1200" dirty="0" smtClean="0"/>
            <a:t>Finanzas </a:t>
          </a:r>
          <a:r>
            <a:rPr lang="es-MX" sz="1900" kern="1200" dirty="0"/>
            <a:t>públicas estatales (Egresos</a:t>
          </a:r>
          <a:r>
            <a:rPr lang="es-MX" sz="1900" kern="1200" dirty="0" smtClean="0"/>
            <a:t>):</a:t>
          </a:r>
          <a:endParaRPr lang="es-ES" sz="1900" kern="1200" dirty="0"/>
        </a:p>
      </dsp:txBody>
      <dsp:txXfrm>
        <a:off x="4344332" y="0"/>
        <a:ext cx="2301559" cy="777991"/>
      </dsp:txXfrm>
    </dsp:sp>
    <dsp:sp modelId="{1F5316D1-2BBC-4A25-90C4-90AC29D78F6B}">
      <dsp:nvSpPr>
        <dsp:cNvPr id="0" name=""/>
        <dsp:cNvSpPr/>
      </dsp:nvSpPr>
      <dsp:spPr>
        <a:xfrm>
          <a:off x="6807972" y="0"/>
          <a:ext cx="777991" cy="7779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346A-9122-4DBA-9F31-7AECE0C5BE70}">
      <dsp:nvSpPr>
        <dsp:cNvPr id="0" name=""/>
        <dsp:cNvSpPr/>
      </dsp:nvSpPr>
      <dsp:spPr>
        <a:xfrm>
          <a:off x="6885772" y="77799"/>
          <a:ext cx="622393" cy="622393"/>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DC8B1-6161-448C-B990-A020A3CF4DBB}">
      <dsp:nvSpPr>
        <dsp:cNvPr id="0" name=""/>
        <dsp:cNvSpPr/>
      </dsp:nvSpPr>
      <dsp:spPr>
        <a:xfrm>
          <a:off x="7748046" y="777991"/>
          <a:ext cx="2301559" cy="327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533400">
            <a:lnSpc>
              <a:spcPct val="90000"/>
            </a:lnSpc>
            <a:spcBef>
              <a:spcPct val="0"/>
            </a:spcBef>
            <a:spcAft>
              <a:spcPct val="35000"/>
            </a:spcAft>
          </a:pPr>
          <a:r>
            <a:rPr lang="es-ES" sz="1200" kern="1200" smtClean="0"/>
            <a:t>-</a:t>
          </a:r>
          <a:r>
            <a:rPr lang="es-ES" sz="1200" kern="1200" dirty="0"/>
            <a:t>Ingresos insuficientes para atender las demandas de la población</a:t>
          </a:r>
        </a:p>
        <a:p>
          <a:pPr lvl="0" algn="l" defTabSz="533400">
            <a:lnSpc>
              <a:spcPct val="90000"/>
            </a:lnSpc>
            <a:spcBef>
              <a:spcPct val="0"/>
            </a:spcBef>
            <a:spcAft>
              <a:spcPct val="35000"/>
            </a:spcAft>
          </a:pPr>
          <a:r>
            <a:rPr lang="es-ES" sz="1200" kern="1200" dirty="0"/>
            <a:t>-Elevada dependencia por las transferencias federales</a:t>
          </a:r>
        </a:p>
        <a:p>
          <a:pPr lvl="0" algn="l" defTabSz="533400">
            <a:lnSpc>
              <a:spcPct val="90000"/>
            </a:lnSpc>
            <a:spcBef>
              <a:spcPct val="0"/>
            </a:spcBef>
            <a:spcAft>
              <a:spcPct val="35000"/>
            </a:spcAft>
          </a:pPr>
          <a:r>
            <a:rPr lang="es-MX" sz="1200" kern="1200" dirty="0"/>
            <a:t>-Como consecuencia, una deficiente autonomía financiera  que queda más vulnerable ante el entorno económico</a:t>
          </a:r>
        </a:p>
        <a:p>
          <a:pPr lvl="0" algn="l" defTabSz="533400">
            <a:lnSpc>
              <a:spcPct val="90000"/>
            </a:lnSpc>
            <a:spcBef>
              <a:spcPct val="0"/>
            </a:spcBef>
            <a:spcAft>
              <a:spcPct val="35000"/>
            </a:spcAft>
          </a:pPr>
          <a:r>
            <a:rPr lang="es-MX" sz="1200" kern="1200" dirty="0"/>
            <a:t>-Alto gasto corriente que no produce un adecuado retorno en servicios</a:t>
          </a:r>
        </a:p>
        <a:p>
          <a:pPr lvl="0" algn="l" defTabSz="533400">
            <a:lnSpc>
              <a:spcPct val="90000"/>
            </a:lnSpc>
            <a:spcBef>
              <a:spcPct val="0"/>
            </a:spcBef>
            <a:spcAft>
              <a:spcPct val="35000"/>
            </a:spcAft>
          </a:pPr>
          <a:r>
            <a:rPr lang="es-MX" sz="1200" kern="1200" dirty="0"/>
            <a:t>-No existen adecuados  niveles de inversión cuya aplicación  no genera suficiente valor público agregado que se traduce en una insuficiente infraestructura pública.</a:t>
          </a:r>
          <a:endParaRPr lang="es-ES" sz="1200" kern="1200" dirty="0"/>
        </a:p>
      </dsp:txBody>
      <dsp:txXfrm>
        <a:off x="7748046" y="777991"/>
        <a:ext cx="2301559" cy="3274048"/>
      </dsp:txXfrm>
    </dsp:sp>
    <dsp:sp modelId="{40DF5C95-48C9-4968-B776-15F42516B842}">
      <dsp:nvSpPr>
        <dsp:cNvPr id="0" name=""/>
        <dsp:cNvSpPr/>
      </dsp:nvSpPr>
      <dsp:spPr>
        <a:xfrm>
          <a:off x="7748046" y="0"/>
          <a:ext cx="2301559" cy="777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lvl="0" algn="l" defTabSz="844550">
            <a:lnSpc>
              <a:spcPct val="90000"/>
            </a:lnSpc>
            <a:spcBef>
              <a:spcPct val="0"/>
            </a:spcBef>
            <a:spcAft>
              <a:spcPct val="35000"/>
            </a:spcAft>
          </a:pPr>
          <a:r>
            <a:rPr lang="es-ES" sz="1900" kern="1200" dirty="0"/>
            <a:t>Diagnóstico</a:t>
          </a:r>
          <a:r>
            <a:rPr lang="es-ES" sz="1900" kern="1200" dirty="0" smtClean="0"/>
            <a:t>:</a:t>
          </a:r>
          <a:endParaRPr lang="es-ES" sz="1900" kern="1200" dirty="0"/>
        </a:p>
      </dsp:txBody>
      <dsp:txXfrm>
        <a:off x="7748046" y="0"/>
        <a:ext cx="2301559" cy="7779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54D04-9E44-4012-9AC3-570422B6A012}">
      <dsp:nvSpPr>
        <dsp:cNvPr id="0" name=""/>
        <dsp:cNvSpPr/>
      </dsp:nvSpPr>
      <dsp:spPr>
        <a:xfrm>
          <a:off x="1540211" y="1254114"/>
          <a:ext cx="2884514" cy="2943810"/>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66725">
            <a:lnSpc>
              <a:spcPct val="90000"/>
            </a:lnSpc>
            <a:spcBef>
              <a:spcPct val="0"/>
            </a:spcBef>
            <a:spcAft>
              <a:spcPct val="35000"/>
            </a:spcAft>
          </a:pPr>
          <a:r>
            <a:rPr lang="es-ES" sz="1050" kern="1200" dirty="0" smtClean="0"/>
            <a:t>-</a:t>
          </a:r>
          <a:r>
            <a:rPr lang="es-ES" sz="1050" kern="1200" dirty="0"/>
            <a:t>No cumplir con las metas presupuestales por tener fuga de recursos en su estructura de ingresos</a:t>
          </a:r>
        </a:p>
        <a:p>
          <a:pPr lvl="0" algn="l" defTabSz="466725">
            <a:lnSpc>
              <a:spcPct val="90000"/>
            </a:lnSpc>
            <a:spcBef>
              <a:spcPct val="0"/>
            </a:spcBef>
            <a:spcAft>
              <a:spcPct val="35000"/>
            </a:spcAft>
          </a:pPr>
          <a:r>
            <a:rPr lang="es-ES" sz="1050" kern="1200" dirty="0"/>
            <a:t>-Robos (internos y externos)</a:t>
          </a:r>
        </a:p>
        <a:p>
          <a:pPr lvl="0" algn="l" defTabSz="466725">
            <a:lnSpc>
              <a:spcPct val="90000"/>
            </a:lnSpc>
            <a:spcBef>
              <a:spcPct val="0"/>
            </a:spcBef>
            <a:spcAft>
              <a:spcPct val="35000"/>
            </a:spcAft>
          </a:pPr>
          <a:r>
            <a:rPr lang="es-ES" sz="1050" kern="1200" dirty="0"/>
            <a:t>-Errores, fallas y omisiones de manejo y gestión de </a:t>
          </a:r>
          <a:r>
            <a:rPr lang="es-ES" sz="1050" kern="1200" dirty="0" smtClean="0"/>
            <a:t>procesos de recaudación</a:t>
          </a:r>
          <a:endParaRPr lang="es-ES" sz="1050" kern="1200" dirty="0"/>
        </a:p>
        <a:p>
          <a:pPr lvl="0" algn="l" defTabSz="466725">
            <a:lnSpc>
              <a:spcPct val="90000"/>
            </a:lnSpc>
            <a:spcBef>
              <a:spcPct val="0"/>
            </a:spcBef>
            <a:spcAft>
              <a:spcPct val="35000"/>
            </a:spcAft>
          </a:pPr>
          <a:r>
            <a:rPr lang="es-ES" sz="1050" kern="1200" dirty="0"/>
            <a:t>-Situaciones de corrupción</a:t>
          </a:r>
        </a:p>
        <a:p>
          <a:pPr lvl="0" algn="l" defTabSz="466725">
            <a:lnSpc>
              <a:spcPct val="90000"/>
            </a:lnSpc>
            <a:spcBef>
              <a:spcPct val="0"/>
            </a:spcBef>
            <a:spcAft>
              <a:spcPct val="35000"/>
            </a:spcAft>
          </a:pPr>
          <a:r>
            <a:rPr lang="es-ES" sz="1050" kern="1200" dirty="0"/>
            <a:t>-No contar con los soportes </a:t>
          </a:r>
          <a:r>
            <a:rPr lang="es-ES" sz="1050" kern="1200" dirty="0" smtClean="0"/>
            <a:t>documentales adecuados </a:t>
          </a:r>
          <a:endParaRPr lang="es-ES" sz="1050" kern="1200" dirty="0"/>
        </a:p>
        <a:p>
          <a:pPr lvl="0" algn="l" defTabSz="466725">
            <a:lnSpc>
              <a:spcPct val="90000"/>
            </a:lnSpc>
            <a:spcBef>
              <a:spcPct val="0"/>
            </a:spcBef>
            <a:spcAft>
              <a:spcPct val="35000"/>
            </a:spcAft>
          </a:pPr>
          <a:r>
            <a:rPr lang="es-ES" sz="1050" kern="1200" dirty="0"/>
            <a:t>-Errores del </a:t>
          </a:r>
          <a:r>
            <a:rPr lang="es-ES" sz="1050" kern="1200" dirty="0" smtClean="0"/>
            <a:t>sistemas </a:t>
          </a:r>
          <a:r>
            <a:rPr lang="es-ES" sz="1050" kern="1200" dirty="0"/>
            <a:t>y fallas en las </a:t>
          </a:r>
          <a:r>
            <a:rPr lang="es-ES" sz="1050" kern="1200" dirty="0" err="1"/>
            <a:t>TICs</a:t>
          </a:r>
          <a:endParaRPr lang="es-ES" sz="1050" kern="1200" dirty="0"/>
        </a:p>
        <a:p>
          <a:pPr lvl="0" algn="l" defTabSz="466725">
            <a:lnSpc>
              <a:spcPct val="90000"/>
            </a:lnSpc>
            <a:spcBef>
              <a:spcPct val="0"/>
            </a:spcBef>
            <a:spcAft>
              <a:spcPct val="35000"/>
            </a:spcAft>
          </a:pPr>
          <a:r>
            <a:rPr lang="es-ES" sz="1050" kern="1200" dirty="0" smtClean="0"/>
            <a:t>-Desactualización, ausencia o exceso de normas, ajustadas a las necesidades de los procesos</a:t>
          </a:r>
          <a:endParaRPr lang="es-ES" sz="1050" kern="1200" dirty="0"/>
        </a:p>
        <a:p>
          <a:pPr lvl="0" algn="l" defTabSz="466725">
            <a:lnSpc>
              <a:spcPct val="90000"/>
            </a:lnSpc>
            <a:spcBef>
              <a:spcPct val="0"/>
            </a:spcBef>
            <a:spcAft>
              <a:spcPct val="35000"/>
            </a:spcAft>
          </a:pPr>
          <a:r>
            <a:rPr lang="es-ES" sz="1050" kern="1200" dirty="0" smtClean="0"/>
            <a:t>-</a:t>
          </a:r>
          <a:endParaRPr lang="es-ES" sz="1050" kern="1200" dirty="0"/>
        </a:p>
      </dsp:txBody>
      <dsp:txXfrm>
        <a:off x="2001733" y="1254114"/>
        <a:ext cx="2422992" cy="2943810"/>
      </dsp:txXfrm>
    </dsp:sp>
    <dsp:sp modelId="{C48E1649-486E-48D3-8A08-5406BFAE1CA6}">
      <dsp:nvSpPr>
        <dsp:cNvPr id="0" name=""/>
        <dsp:cNvSpPr/>
      </dsp:nvSpPr>
      <dsp:spPr>
        <a:xfrm>
          <a:off x="1803" y="484910"/>
          <a:ext cx="1923009" cy="1923009"/>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s-ES" sz="1050" kern="1200" dirty="0"/>
            <a:t>Obtención de ingresos</a:t>
          </a:r>
          <a:r>
            <a:rPr lang="es-ES" sz="1050" kern="1200" dirty="0" smtClean="0"/>
            <a:t>:</a:t>
          </a:r>
          <a:endParaRPr lang="es-ES" sz="1050" kern="1200" dirty="0"/>
        </a:p>
      </dsp:txBody>
      <dsp:txXfrm>
        <a:off x="283421" y="766528"/>
        <a:ext cx="1359773" cy="1359773"/>
      </dsp:txXfrm>
    </dsp:sp>
    <dsp:sp modelId="{DE827501-6D4E-4CD4-A20F-611F8506567C}">
      <dsp:nvSpPr>
        <dsp:cNvPr id="0" name=""/>
        <dsp:cNvSpPr/>
      </dsp:nvSpPr>
      <dsp:spPr>
        <a:xfrm>
          <a:off x="6347735" y="1254114"/>
          <a:ext cx="2884514" cy="1923971"/>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66725">
            <a:lnSpc>
              <a:spcPct val="90000"/>
            </a:lnSpc>
            <a:spcBef>
              <a:spcPct val="0"/>
            </a:spcBef>
            <a:spcAft>
              <a:spcPct val="35000"/>
            </a:spcAft>
          </a:pPr>
          <a:r>
            <a:rPr lang="es-ES" sz="1050" kern="1200" dirty="0" smtClean="0"/>
            <a:t>-</a:t>
          </a:r>
          <a:r>
            <a:rPr lang="es-ES" sz="1050" kern="1200" dirty="0"/>
            <a:t>No registrarlos adecuadamente</a:t>
          </a:r>
        </a:p>
        <a:p>
          <a:pPr lvl="0" algn="l" defTabSz="466725">
            <a:lnSpc>
              <a:spcPct val="90000"/>
            </a:lnSpc>
            <a:spcBef>
              <a:spcPct val="0"/>
            </a:spcBef>
            <a:spcAft>
              <a:spcPct val="35000"/>
            </a:spcAft>
          </a:pPr>
          <a:r>
            <a:rPr lang="es-ES" sz="1050" kern="1200" dirty="0"/>
            <a:t>-Malos manejos o desvío de recursos</a:t>
          </a:r>
        </a:p>
        <a:p>
          <a:pPr lvl="0" algn="l" defTabSz="466725">
            <a:lnSpc>
              <a:spcPct val="90000"/>
            </a:lnSpc>
            <a:spcBef>
              <a:spcPct val="0"/>
            </a:spcBef>
            <a:spcAft>
              <a:spcPct val="35000"/>
            </a:spcAft>
          </a:pPr>
          <a:r>
            <a:rPr lang="es-ES" sz="1050" kern="1200" dirty="0"/>
            <a:t>-No respaldar los soportes de cada operación</a:t>
          </a:r>
        </a:p>
        <a:p>
          <a:pPr lvl="0" algn="l" defTabSz="466725">
            <a:lnSpc>
              <a:spcPct val="90000"/>
            </a:lnSpc>
            <a:spcBef>
              <a:spcPct val="0"/>
            </a:spcBef>
            <a:spcAft>
              <a:spcPct val="35000"/>
            </a:spcAft>
          </a:pPr>
          <a:r>
            <a:rPr lang="es-ES" sz="1050" kern="1200" dirty="0"/>
            <a:t>-Bases de datos no depuradas sobre la fuente de ingresos</a:t>
          </a:r>
        </a:p>
        <a:p>
          <a:pPr lvl="0" algn="l" defTabSz="466725">
            <a:lnSpc>
              <a:spcPct val="90000"/>
            </a:lnSpc>
            <a:spcBef>
              <a:spcPct val="0"/>
            </a:spcBef>
            <a:spcAft>
              <a:spcPct val="35000"/>
            </a:spcAft>
          </a:pPr>
          <a:r>
            <a:rPr lang="es-ES" sz="1050" kern="1200" dirty="0"/>
            <a:t>-</a:t>
          </a:r>
          <a:r>
            <a:rPr lang="es-MX" sz="1050" kern="1200" dirty="0"/>
            <a:t>- Falta de caución en el manejo de recursos</a:t>
          </a:r>
          <a:endParaRPr lang="es-ES" sz="1050" kern="1200" dirty="0"/>
        </a:p>
      </dsp:txBody>
      <dsp:txXfrm>
        <a:off x="6809258" y="1254114"/>
        <a:ext cx="2422992" cy="1923971"/>
      </dsp:txXfrm>
    </dsp:sp>
    <dsp:sp modelId="{D66189DE-4633-4CF5-86AB-066A00F9929F}">
      <dsp:nvSpPr>
        <dsp:cNvPr id="0" name=""/>
        <dsp:cNvSpPr/>
      </dsp:nvSpPr>
      <dsp:spPr>
        <a:xfrm>
          <a:off x="4809327" y="484910"/>
          <a:ext cx="1923009" cy="1923009"/>
        </a:xfrm>
        <a:prstGeom prst="ellipse">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s-ES" sz="1050" kern="1200" dirty="0"/>
            <a:t>Administración del ingreso</a:t>
          </a:r>
          <a:r>
            <a:rPr lang="es-ES" sz="1050" kern="1200" dirty="0" smtClean="0"/>
            <a:t>:</a:t>
          </a:r>
          <a:endParaRPr lang="es-ES" sz="1050" kern="1200" dirty="0"/>
        </a:p>
      </dsp:txBody>
      <dsp:txXfrm>
        <a:off x="5090945" y="766528"/>
        <a:ext cx="1359773" cy="13597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57ED-3356-41D4-8A0B-01814FDE844A}">
      <dsp:nvSpPr>
        <dsp:cNvPr id="0" name=""/>
        <dsp:cNvSpPr/>
      </dsp:nvSpPr>
      <dsp:spPr>
        <a:xfrm>
          <a:off x="1860346" y="1937074"/>
          <a:ext cx="1357729" cy="1165848"/>
        </a:xfrm>
        <a:prstGeom prst="hexagon">
          <a:avLst>
            <a:gd name="adj" fmla="val 2500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Planeación</a:t>
          </a:r>
        </a:p>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(Desarticulado con el PND y PED, sin objetivos)</a:t>
          </a:r>
          <a:endParaRPr lang="es-MX" sz="1000" kern="1200" dirty="0">
            <a:latin typeface="Arial" panose="020B0604020202020204" pitchFamily="34" charset="0"/>
            <a:ea typeface="+mn-ea"/>
            <a:cs typeface="Arial" panose="020B0604020202020204" pitchFamily="34" charset="0"/>
          </a:endParaRPr>
        </a:p>
      </dsp:txBody>
      <dsp:txXfrm>
        <a:off x="2070644" y="2117652"/>
        <a:ext cx="937133" cy="804692"/>
      </dsp:txXfrm>
    </dsp:sp>
    <dsp:sp modelId="{AAA62555-4424-4276-AF16-5374962BC3F2}">
      <dsp:nvSpPr>
        <dsp:cNvPr id="0" name=""/>
        <dsp:cNvSpPr/>
      </dsp:nvSpPr>
      <dsp:spPr>
        <a:xfrm>
          <a:off x="1892741" y="2458256"/>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215D10EC-A2B8-448F-9A7B-17CD34E51DFB}">
      <dsp:nvSpPr>
        <dsp:cNvPr id="0" name=""/>
        <dsp:cNvSpPr/>
      </dsp:nvSpPr>
      <dsp:spPr>
        <a:xfrm>
          <a:off x="691949" y="1292408"/>
          <a:ext cx="1357729" cy="1165848"/>
        </a:xfrm>
        <a:prstGeom prst="hexagon">
          <a:avLst>
            <a:gd name="adj" fmla="val 25000"/>
            <a:gd name="vf" fmla="val 11547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257CF32-7DC8-4B08-9018-D1A62594ECB0}">
      <dsp:nvSpPr>
        <dsp:cNvPr id="0" name=""/>
        <dsp:cNvSpPr/>
      </dsp:nvSpPr>
      <dsp:spPr>
        <a:xfrm>
          <a:off x="1622059" y="2303571"/>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6AA68C3F-259B-41F6-9ABE-37A158E95CFF}">
      <dsp:nvSpPr>
        <dsp:cNvPr id="0" name=""/>
        <dsp:cNvSpPr/>
      </dsp:nvSpPr>
      <dsp:spPr>
        <a:xfrm>
          <a:off x="3028742" y="1288892"/>
          <a:ext cx="1357729" cy="1165848"/>
        </a:xfrm>
        <a:prstGeom prst="hexagon">
          <a:avLst>
            <a:gd name="adj" fmla="val 2500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Programación</a:t>
          </a:r>
        </a:p>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(Deficiencias en la priorización de PP)</a:t>
          </a:r>
          <a:endParaRPr lang="es-MX" sz="1000" kern="1200" dirty="0">
            <a:latin typeface="Arial" panose="020B0604020202020204" pitchFamily="34" charset="0"/>
            <a:ea typeface="+mn-ea"/>
            <a:cs typeface="Arial" panose="020B0604020202020204" pitchFamily="34" charset="0"/>
          </a:endParaRPr>
        </a:p>
      </dsp:txBody>
      <dsp:txXfrm>
        <a:off x="3239040" y="1469470"/>
        <a:ext cx="937133" cy="804692"/>
      </dsp:txXfrm>
    </dsp:sp>
    <dsp:sp modelId="{B5DB531D-B28D-4A3B-8101-B3807E4A9869}">
      <dsp:nvSpPr>
        <dsp:cNvPr id="0" name=""/>
        <dsp:cNvSpPr/>
      </dsp:nvSpPr>
      <dsp:spPr>
        <a:xfrm>
          <a:off x="3963171" y="2297419"/>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9A9F520A-3354-4F41-A225-EBCE98815E59}">
      <dsp:nvSpPr>
        <dsp:cNvPr id="0" name=""/>
        <dsp:cNvSpPr/>
      </dsp:nvSpPr>
      <dsp:spPr>
        <a:xfrm>
          <a:off x="4196418" y="1934437"/>
          <a:ext cx="1357729" cy="1165848"/>
        </a:xfrm>
        <a:prstGeom prst="hexagon">
          <a:avLst>
            <a:gd name="adj" fmla="val 25000"/>
            <a:gd name="vf" fmla="val 11547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63B05DE-B0C7-4678-BDE5-14048A72458D}">
      <dsp:nvSpPr>
        <dsp:cNvPr id="0" name=""/>
        <dsp:cNvSpPr/>
      </dsp:nvSpPr>
      <dsp:spPr>
        <a:xfrm>
          <a:off x="4229534" y="2453422"/>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3B0B914A-7565-4D9D-B764-0B0CE8734F1E}">
      <dsp:nvSpPr>
        <dsp:cNvPr id="0" name=""/>
        <dsp:cNvSpPr/>
      </dsp:nvSpPr>
      <dsp:spPr>
        <a:xfrm>
          <a:off x="1745054" y="648181"/>
          <a:ext cx="1588312" cy="1165848"/>
        </a:xfrm>
        <a:prstGeom prst="hexagon">
          <a:avLst>
            <a:gd name="adj" fmla="val 2500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MX" sz="1000" kern="1200" dirty="0" smtClean="0">
              <a:latin typeface="Arial" panose="020B0604020202020204" pitchFamily="34" charset="0"/>
              <a:ea typeface="+mn-ea"/>
              <a:cs typeface="Arial" panose="020B0604020202020204" pitchFamily="34" charset="0"/>
            </a:rPr>
            <a:t>Presupuestación</a:t>
          </a:r>
        </a:p>
        <a:p>
          <a:pPr lvl="0" algn="ctr" defTabSz="444500">
            <a:lnSpc>
              <a:spcPct val="90000"/>
            </a:lnSpc>
            <a:spcBef>
              <a:spcPct val="0"/>
            </a:spcBef>
            <a:spcAft>
              <a:spcPct val="35000"/>
            </a:spcAft>
          </a:pPr>
          <a:r>
            <a:rPr lang="es-MX" sz="1000" kern="1200" dirty="0" smtClean="0">
              <a:latin typeface="Arial" panose="020B0604020202020204" pitchFamily="34" charset="0"/>
              <a:ea typeface="+mn-ea"/>
              <a:cs typeface="Arial" panose="020B0604020202020204" pitchFamily="34" charset="0"/>
            </a:rPr>
            <a:t>(Deficiencias en asignación de recursos)</a:t>
          </a:r>
          <a:endParaRPr lang="es-MX" sz="1000" kern="1200" dirty="0">
            <a:latin typeface="Arial" panose="020B0604020202020204" pitchFamily="34" charset="0"/>
            <a:ea typeface="+mn-ea"/>
            <a:cs typeface="Arial" panose="020B0604020202020204" pitchFamily="34" charset="0"/>
          </a:endParaRPr>
        </a:p>
      </dsp:txBody>
      <dsp:txXfrm>
        <a:off x="1974567" y="816648"/>
        <a:ext cx="1129286" cy="828914"/>
      </dsp:txXfrm>
    </dsp:sp>
    <dsp:sp modelId="{441AB7F2-6B63-4B0F-9EB8-FCF0B2EB2713}">
      <dsp:nvSpPr>
        <dsp:cNvPr id="0" name=""/>
        <dsp:cNvSpPr/>
      </dsp:nvSpPr>
      <dsp:spPr>
        <a:xfrm>
          <a:off x="2784696" y="664001"/>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90190B4E-B0A0-433A-87DC-0BEFB4CEF5AC}">
      <dsp:nvSpPr>
        <dsp:cNvPr id="0" name=""/>
        <dsp:cNvSpPr/>
      </dsp:nvSpPr>
      <dsp:spPr>
        <a:xfrm>
          <a:off x="3028742" y="0"/>
          <a:ext cx="1357729" cy="1165848"/>
        </a:xfrm>
        <a:prstGeom prst="hexagon">
          <a:avLst>
            <a:gd name="adj" fmla="val 25000"/>
            <a:gd name="vf" fmla="val 115470"/>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C65F015-D717-405D-AE9F-C5FACD9B026E}">
      <dsp:nvSpPr>
        <dsp:cNvPr id="0" name=""/>
        <dsp:cNvSpPr/>
      </dsp:nvSpPr>
      <dsp:spPr>
        <a:xfrm>
          <a:off x="3066897" y="516348"/>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4B0530F2-A985-4569-AB15-B62048241289}">
      <dsp:nvSpPr>
        <dsp:cNvPr id="0" name=""/>
        <dsp:cNvSpPr/>
      </dsp:nvSpPr>
      <dsp:spPr>
        <a:xfrm>
          <a:off x="4196418" y="645544"/>
          <a:ext cx="1357729" cy="1165848"/>
        </a:xfrm>
        <a:prstGeom prst="hexagon">
          <a:avLst>
            <a:gd name="adj" fmla="val 2500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Ejercicio y Control</a:t>
          </a:r>
        </a:p>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(Desviación de recursos; sin control de registros)</a:t>
          </a:r>
          <a:endParaRPr lang="es-MX" sz="1000" kern="1200" dirty="0">
            <a:latin typeface="Arial" panose="020B0604020202020204" pitchFamily="34" charset="0"/>
            <a:ea typeface="+mn-ea"/>
            <a:cs typeface="Arial" panose="020B0604020202020204" pitchFamily="34" charset="0"/>
          </a:endParaRPr>
        </a:p>
      </dsp:txBody>
      <dsp:txXfrm>
        <a:off x="4406716" y="826122"/>
        <a:ext cx="937133" cy="804692"/>
      </dsp:txXfrm>
    </dsp:sp>
    <dsp:sp modelId="{B16FD28F-84A7-40F0-A26E-8C2E9F3C3700}">
      <dsp:nvSpPr>
        <dsp:cNvPr id="0" name=""/>
        <dsp:cNvSpPr/>
      </dsp:nvSpPr>
      <dsp:spPr>
        <a:xfrm>
          <a:off x="5371294" y="1162332"/>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69203C0A-84E8-4ABF-A41E-93DD11F51D40}">
      <dsp:nvSpPr>
        <dsp:cNvPr id="0" name=""/>
        <dsp:cNvSpPr/>
      </dsp:nvSpPr>
      <dsp:spPr>
        <a:xfrm>
          <a:off x="5364815" y="1301197"/>
          <a:ext cx="1357729" cy="1165848"/>
        </a:xfrm>
        <a:custGeom>
          <a:avLst/>
          <a:gdLst/>
          <a:ahLst/>
          <a:cxnLst/>
          <a:rect l="0" t="0" r="0" b="0"/>
          <a:pathLst>
            <a:path>
              <a:moveTo>
                <a:pt x="2670049" y="4764253"/>
              </a:moveTo>
              <a:arcTo wR="2390337" hR="2390337" stAng="4996799" swAng="718556"/>
            </a:path>
          </a:pathLst>
        </a:cu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D316B93-E647-42A6-8A0B-86283BA83014}">
      <dsp:nvSpPr>
        <dsp:cNvPr id="0" name=""/>
        <dsp:cNvSpPr/>
      </dsp:nvSpPr>
      <dsp:spPr>
        <a:xfrm>
          <a:off x="5629737" y="1321851"/>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8DF6AF57-1BF1-4295-ADAE-B5F633CBE265}">
      <dsp:nvSpPr>
        <dsp:cNvPr id="0" name=""/>
        <dsp:cNvSpPr/>
      </dsp:nvSpPr>
      <dsp:spPr>
        <a:xfrm>
          <a:off x="5364815" y="12304"/>
          <a:ext cx="1357729" cy="1165848"/>
        </a:xfrm>
        <a:prstGeom prst="hexagon">
          <a:avLst>
            <a:gd name="adj" fmla="val 2500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Seguimiento</a:t>
          </a:r>
        </a:p>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(Sin verificar el destino del recurso)</a:t>
          </a:r>
          <a:endParaRPr lang="es-MX" sz="1000" kern="1200" dirty="0">
            <a:latin typeface="Arial" panose="020B0604020202020204" pitchFamily="34" charset="0"/>
            <a:ea typeface="+mn-ea"/>
            <a:cs typeface="Arial" panose="020B0604020202020204" pitchFamily="34" charset="0"/>
          </a:endParaRPr>
        </a:p>
      </dsp:txBody>
      <dsp:txXfrm>
        <a:off x="5575113" y="192882"/>
        <a:ext cx="937133" cy="804692"/>
      </dsp:txXfrm>
    </dsp:sp>
    <dsp:sp modelId="{458F959A-E2A6-4635-B5DA-D1FA34EAD7B3}">
      <dsp:nvSpPr>
        <dsp:cNvPr id="0" name=""/>
        <dsp:cNvSpPr/>
      </dsp:nvSpPr>
      <dsp:spPr>
        <a:xfrm>
          <a:off x="6539690" y="534804"/>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990662F9-553F-4400-8454-0EE424D9E423}">
      <dsp:nvSpPr>
        <dsp:cNvPr id="0" name=""/>
        <dsp:cNvSpPr/>
      </dsp:nvSpPr>
      <dsp:spPr>
        <a:xfrm>
          <a:off x="6533211" y="662683"/>
          <a:ext cx="1357729" cy="1165848"/>
        </a:xfrm>
        <a:custGeom>
          <a:avLst/>
          <a:gdLst/>
          <a:ahLst/>
          <a:cxnLst/>
          <a:rect l="0" t="0" r="0" b="0"/>
          <a:pathLst>
            <a:path>
              <a:moveTo>
                <a:pt x="576148" y="3946753"/>
              </a:moveTo>
              <a:arcTo wR="2390337" hR="2390337" stAng="8362398" swAng="823912"/>
            </a:path>
          </a:pathLst>
        </a:cu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6A4D32-0F66-4CED-AC3D-0C93834617A4}">
      <dsp:nvSpPr>
        <dsp:cNvPr id="0" name=""/>
        <dsp:cNvSpPr/>
      </dsp:nvSpPr>
      <dsp:spPr>
        <a:xfrm>
          <a:off x="6803893" y="688610"/>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F43F253E-D9B9-429E-89FE-08B7278697B6}">
      <dsp:nvSpPr>
        <dsp:cNvPr id="0" name=""/>
        <dsp:cNvSpPr/>
      </dsp:nvSpPr>
      <dsp:spPr>
        <a:xfrm>
          <a:off x="6533211" y="1949378"/>
          <a:ext cx="1357729" cy="1165848"/>
        </a:xfrm>
        <a:prstGeom prst="hexagon">
          <a:avLst>
            <a:gd name="adj" fmla="val 2500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Evaluación</a:t>
          </a:r>
        </a:p>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(Sin comparar de forma objetiva los resultados Vs Indicadores)</a:t>
          </a:r>
          <a:endParaRPr lang="es-MX" sz="1000" kern="1200" dirty="0">
            <a:latin typeface="Arial" panose="020B0604020202020204" pitchFamily="34" charset="0"/>
            <a:ea typeface="+mn-ea"/>
            <a:cs typeface="Arial" panose="020B0604020202020204" pitchFamily="34" charset="0"/>
          </a:endParaRPr>
        </a:p>
      </dsp:txBody>
      <dsp:txXfrm>
        <a:off x="6743509" y="2129956"/>
        <a:ext cx="937133" cy="804692"/>
      </dsp:txXfrm>
    </dsp:sp>
    <dsp:sp modelId="{DDB28E8F-2DCD-4D9C-8006-DA2D01AE4D31}">
      <dsp:nvSpPr>
        <dsp:cNvPr id="0" name=""/>
        <dsp:cNvSpPr/>
      </dsp:nvSpPr>
      <dsp:spPr>
        <a:xfrm>
          <a:off x="6802453" y="2970649"/>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EC76F8B1-4A03-42CE-B28B-D311EFF0CD73}">
      <dsp:nvSpPr>
        <dsp:cNvPr id="0" name=""/>
        <dsp:cNvSpPr/>
      </dsp:nvSpPr>
      <dsp:spPr>
        <a:xfrm>
          <a:off x="5364815" y="2587892"/>
          <a:ext cx="1357729" cy="1165848"/>
        </a:xfrm>
        <a:custGeom>
          <a:avLst/>
          <a:gdLst/>
          <a:ahLst/>
          <a:cxnLst/>
          <a:rect l="0" t="0" r="0" b="0"/>
          <a:pathLst>
            <a:path>
              <a:moveTo>
                <a:pt x="3467" y="2261638"/>
              </a:moveTo>
              <a:arcTo wR="2390337" hR="2390337" stAng="10985183" swAng="1065017"/>
            </a:path>
          </a:pathLst>
        </a:cu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6929B0A-E33D-403F-8E7D-6825B0517880}">
      <dsp:nvSpPr>
        <dsp:cNvPr id="0" name=""/>
        <dsp:cNvSpPr/>
      </dsp:nvSpPr>
      <dsp:spPr>
        <a:xfrm>
          <a:off x="6550488" y="3099406"/>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4E1EE6B5-ED63-4F76-AE85-009676A79E70}">
      <dsp:nvSpPr>
        <dsp:cNvPr id="0" name=""/>
        <dsp:cNvSpPr/>
      </dsp:nvSpPr>
      <dsp:spPr>
        <a:xfrm>
          <a:off x="3027302" y="2580422"/>
          <a:ext cx="1357729" cy="1165848"/>
        </a:xfrm>
        <a:prstGeom prst="hexagon">
          <a:avLst>
            <a:gd name="adj" fmla="val 25000"/>
            <a:gd name="vf" fmla="val 1154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Rendición de Cuentas</a:t>
          </a:r>
        </a:p>
        <a:p>
          <a:pPr lvl="0" algn="ctr" defTabSz="444500">
            <a:lnSpc>
              <a:spcPct val="90000"/>
            </a:lnSpc>
            <a:spcBef>
              <a:spcPct val="0"/>
            </a:spcBef>
            <a:spcAft>
              <a:spcPct val="35000"/>
            </a:spcAft>
          </a:pPr>
          <a:r>
            <a:rPr lang="es-MX" sz="1000" kern="1200" smtClean="0">
              <a:latin typeface="Arial" panose="020B0604020202020204" pitchFamily="34" charset="0"/>
              <a:ea typeface="+mn-ea"/>
              <a:cs typeface="Arial" panose="020B0604020202020204" pitchFamily="34" charset="0"/>
            </a:rPr>
            <a:t>(Sin transparentar todos los elementos sustantivos del PP)</a:t>
          </a:r>
          <a:endParaRPr lang="es-MX" sz="1000" kern="1200" dirty="0">
            <a:latin typeface="Arial" panose="020B0604020202020204" pitchFamily="34" charset="0"/>
            <a:ea typeface="+mn-ea"/>
            <a:cs typeface="Arial" panose="020B0604020202020204" pitchFamily="34" charset="0"/>
          </a:endParaRPr>
        </a:p>
      </dsp:txBody>
      <dsp:txXfrm>
        <a:off x="3237600" y="2761000"/>
        <a:ext cx="937133" cy="804692"/>
      </dsp:txXfrm>
    </dsp:sp>
    <dsp:sp modelId="{25BAA016-33F3-4AEB-A455-FC289F7F9626}">
      <dsp:nvSpPr>
        <dsp:cNvPr id="0" name=""/>
        <dsp:cNvSpPr/>
      </dsp:nvSpPr>
      <dsp:spPr>
        <a:xfrm>
          <a:off x="3066177" y="3097209"/>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7B4F0502-35D9-437C-845E-725C9875C68B}">
      <dsp:nvSpPr>
        <dsp:cNvPr id="0" name=""/>
        <dsp:cNvSpPr/>
      </dsp:nvSpPr>
      <dsp:spPr>
        <a:xfrm>
          <a:off x="1859626" y="3228603"/>
          <a:ext cx="1357729" cy="1165848"/>
        </a:xfrm>
        <a:custGeom>
          <a:avLst/>
          <a:gdLst/>
          <a:ahLst/>
          <a:cxnLst/>
          <a:rect l="0" t="0" r="0" b="0"/>
          <a:pathLst>
            <a:path>
              <a:moveTo>
                <a:pt x="1096896" y="380182"/>
              </a:moveTo>
              <a:arcTo wR="2390337" hR="2390337" stAng="14234437" swAng="773185"/>
            </a:path>
          </a:pathLst>
        </a:cu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7A7A219-4268-48A9-B327-5AE069B82DA3}">
      <dsp:nvSpPr>
        <dsp:cNvPr id="0" name=""/>
        <dsp:cNvSpPr/>
      </dsp:nvSpPr>
      <dsp:spPr>
        <a:xfrm>
          <a:off x="2783256" y="3244863"/>
          <a:ext cx="158377" cy="136667"/>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5E6D2-139C-49AB-9DD6-39C6C169B2EE}">
      <dsp:nvSpPr>
        <dsp:cNvPr id="0" name=""/>
        <dsp:cNvSpPr/>
      </dsp:nvSpPr>
      <dsp:spPr>
        <a:xfrm>
          <a:off x="2308301" y="269"/>
          <a:ext cx="1997975" cy="227892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smtClean="0">
              <a:latin typeface="Arial" panose="020B0604020202020204"/>
              <a:ea typeface="+mn-ea"/>
              <a:cs typeface="+mn-cs"/>
            </a:rPr>
            <a:t>Aplicación del Gasto Público:</a:t>
          </a:r>
        </a:p>
        <a:p>
          <a:pPr lvl="0" algn="ctr" defTabSz="488950">
            <a:lnSpc>
              <a:spcPct val="90000"/>
            </a:lnSpc>
            <a:spcBef>
              <a:spcPct val="0"/>
            </a:spcBef>
            <a:spcAft>
              <a:spcPct val="35000"/>
            </a:spcAft>
          </a:pPr>
          <a:r>
            <a:rPr lang="es-ES" sz="1100" kern="1200" smtClean="0">
              <a:latin typeface="Arial" panose="020B0604020202020204"/>
              <a:ea typeface="+mn-ea"/>
              <a:cs typeface="+mn-cs"/>
            </a:rPr>
            <a:t>-Aplicarlo en políticas, y programas con bajo valor económico y social</a:t>
          </a:r>
        </a:p>
        <a:p>
          <a:pPr lvl="0" algn="ctr" defTabSz="488950">
            <a:lnSpc>
              <a:spcPct val="90000"/>
            </a:lnSpc>
            <a:spcBef>
              <a:spcPct val="0"/>
            </a:spcBef>
            <a:spcAft>
              <a:spcPct val="35000"/>
            </a:spcAft>
          </a:pPr>
          <a:r>
            <a:rPr lang="es-ES" sz="1100" kern="1200" smtClean="0">
              <a:latin typeface="Arial" panose="020B0604020202020204"/>
              <a:ea typeface="+mn-ea"/>
              <a:cs typeface="+mn-cs"/>
            </a:rPr>
            <a:t>-Malos manejos o desvío de recursos</a:t>
          </a:r>
        </a:p>
        <a:p>
          <a:pPr lvl="0" algn="ctr" defTabSz="488950">
            <a:lnSpc>
              <a:spcPct val="90000"/>
            </a:lnSpc>
            <a:spcBef>
              <a:spcPct val="0"/>
            </a:spcBef>
            <a:spcAft>
              <a:spcPct val="35000"/>
            </a:spcAft>
          </a:pPr>
          <a:r>
            <a:rPr lang="es-ES" sz="1100" kern="1200" smtClean="0">
              <a:latin typeface="Arial" panose="020B0604020202020204"/>
              <a:ea typeface="+mn-ea"/>
              <a:cs typeface="+mn-cs"/>
            </a:rPr>
            <a:t>-No aplicarlos conforme el marco normativo</a:t>
          </a:r>
        </a:p>
        <a:p>
          <a:pPr lvl="0" algn="ctr" defTabSz="488950">
            <a:lnSpc>
              <a:spcPct val="90000"/>
            </a:lnSpc>
            <a:spcBef>
              <a:spcPct val="0"/>
            </a:spcBef>
            <a:spcAft>
              <a:spcPct val="35000"/>
            </a:spcAft>
          </a:pPr>
          <a:r>
            <a:rPr lang="es-ES" sz="1100" kern="1200" smtClean="0">
              <a:latin typeface="Arial" panose="020B0604020202020204"/>
              <a:ea typeface="+mn-ea"/>
              <a:cs typeface="+mn-cs"/>
            </a:rPr>
            <a:t>-Corrupción en los procesos de licitación y compras</a:t>
          </a:r>
        </a:p>
        <a:p>
          <a:pPr lvl="0" algn="ctr" defTabSz="488950">
            <a:lnSpc>
              <a:spcPct val="90000"/>
            </a:lnSpc>
            <a:spcBef>
              <a:spcPct val="0"/>
            </a:spcBef>
            <a:spcAft>
              <a:spcPct val="35000"/>
            </a:spcAft>
          </a:pPr>
          <a:r>
            <a:rPr lang="es-ES" sz="1100" kern="1200" smtClean="0">
              <a:latin typeface="Arial" panose="020B0604020202020204"/>
              <a:ea typeface="+mn-ea"/>
              <a:cs typeface="+mn-cs"/>
            </a:rPr>
            <a:t> </a:t>
          </a:r>
          <a:endParaRPr lang="es-ES" sz="1100" kern="1200" dirty="0">
            <a:latin typeface="Arial" panose="020B0604020202020204"/>
            <a:ea typeface="+mn-ea"/>
            <a:cs typeface="+mn-cs"/>
          </a:endParaRPr>
        </a:p>
      </dsp:txBody>
      <dsp:txXfrm>
        <a:off x="2366820" y="58788"/>
        <a:ext cx="1880937" cy="2161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8FD10-14ED-4E94-8604-827A8355023C}">
      <dsp:nvSpPr>
        <dsp:cNvPr id="0" name=""/>
        <dsp:cNvSpPr/>
      </dsp:nvSpPr>
      <dsp:spPr>
        <a:xfrm>
          <a:off x="4269547" y="106231"/>
          <a:ext cx="5213756" cy="1111607"/>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MX" sz="2100" b="1" kern="1200" dirty="0" smtClean="0">
              <a:solidFill>
                <a:srgbClr val="2A2A2A">
                  <a:hueOff val="0"/>
                  <a:satOff val="0"/>
                  <a:lumOff val="0"/>
                  <a:alphaOff val="0"/>
                </a:srgbClr>
              </a:solidFill>
              <a:latin typeface="Calibri" panose="020F0502020204030204"/>
              <a:ea typeface="+mn-ea"/>
              <a:cs typeface="+mn-cs"/>
            </a:rPr>
            <a:t>SISTEMA NACIONAL ANTICORRUPCIÓN</a:t>
          </a:r>
          <a:endParaRPr lang="es-MX" sz="2100" kern="1200" dirty="0">
            <a:solidFill>
              <a:srgbClr val="2A2A2A">
                <a:hueOff val="0"/>
                <a:satOff val="0"/>
                <a:lumOff val="0"/>
                <a:alphaOff val="0"/>
              </a:srgbClr>
            </a:solidFill>
            <a:latin typeface="Calibri" panose="020F0502020204030204"/>
            <a:ea typeface="+mn-ea"/>
            <a:cs typeface="+mn-cs"/>
          </a:endParaRPr>
        </a:p>
      </dsp:txBody>
      <dsp:txXfrm>
        <a:off x="4269547" y="106231"/>
        <a:ext cx="5213756" cy="1111607"/>
      </dsp:txXfrm>
    </dsp:sp>
    <dsp:sp modelId="{E38BF882-8266-47D1-9BA6-A82B64F4C362}">
      <dsp:nvSpPr>
        <dsp:cNvPr id="0" name=""/>
        <dsp:cNvSpPr/>
      </dsp:nvSpPr>
      <dsp:spPr>
        <a:xfrm>
          <a:off x="1692695" y="707"/>
          <a:ext cx="2352283" cy="1322657"/>
        </a:xfrm>
        <a:prstGeom prst="flowChartProcess">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B4FED6-A6BD-4B8B-8162-8237E4285ABB}">
      <dsp:nvSpPr>
        <dsp:cNvPr id="0" name=""/>
        <dsp:cNvSpPr/>
      </dsp:nvSpPr>
      <dsp:spPr>
        <a:xfrm>
          <a:off x="1697136" y="1712451"/>
          <a:ext cx="5213756" cy="23580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smtClean="0">
              <a:solidFill>
                <a:srgbClr val="2A2A2A">
                  <a:hueOff val="0"/>
                  <a:satOff val="0"/>
                  <a:lumOff val="0"/>
                  <a:alphaOff val="0"/>
                </a:srgbClr>
              </a:solidFill>
              <a:latin typeface="Arial" panose="020B0604020202020204" pitchFamily="34" charset="0"/>
              <a:ea typeface="+mn-ea"/>
              <a:cs typeface="Arial" panose="020B0604020202020204" pitchFamily="34" charset="0"/>
            </a:rPr>
            <a:t>Instancia de coordinación entre las autoridades de todas los órdenes de gobierno competentes en la prevención, detección y sanción de responsabilidades administrativas y hechos de corrupción, así como en la fiscalización y control de recursos públicos</a:t>
          </a:r>
          <a:endParaRPr lang="es-MX" sz="2100" kern="1200">
            <a:solidFill>
              <a:srgbClr val="2A2A2A">
                <a:hueOff val="0"/>
                <a:satOff val="0"/>
                <a:lumOff val="0"/>
                <a:alphaOff val="0"/>
              </a:srgbClr>
            </a:solidFill>
            <a:latin typeface="Calibri" panose="020F0502020204030204"/>
            <a:ea typeface="+mn-ea"/>
            <a:cs typeface="+mn-cs"/>
          </a:endParaRPr>
        </a:p>
      </dsp:txBody>
      <dsp:txXfrm>
        <a:off x="1697136" y="1712451"/>
        <a:ext cx="5213756" cy="2358098"/>
      </dsp:txXfrm>
    </dsp:sp>
    <dsp:sp modelId="{1C3418DF-793A-4C63-8148-F61DA03AEC00}">
      <dsp:nvSpPr>
        <dsp:cNvPr id="0" name=""/>
        <dsp:cNvSpPr/>
      </dsp:nvSpPr>
      <dsp:spPr>
        <a:xfrm>
          <a:off x="7144345" y="1712451"/>
          <a:ext cx="2334517" cy="2358098"/>
        </a:xfrm>
        <a:prstGeom prst="rect">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EC960-9CF0-466D-8E0A-76812EA88B2B}">
      <dsp:nvSpPr>
        <dsp:cNvPr id="0" name=""/>
        <dsp:cNvSpPr/>
      </dsp:nvSpPr>
      <dsp:spPr>
        <a:xfrm>
          <a:off x="5095" y="1005638"/>
          <a:ext cx="3504184" cy="350418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smtClean="0">
              <a:latin typeface="Arial" panose="020B0604020202020204"/>
              <a:ea typeface="+mn-ea"/>
              <a:cs typeface="+mn-cs"/>
            </a:rPr>
            <a:t>-Pagos sin incluir soportes (</a:t>
          </a:r>
          <a:r>
            <a:rPr lang="es-MX" sz="1700" kern="1200" smtClean="0">
              <a:latin typeface="Arial" panose="020B0604020202020204"/>
              <a:ea typeface="+mn-ea"/>
              <a:cs typeface="+mn-cs"/>
            </a:rPr>
            <a:t>no comprobación de gastos)</a:t>
          </a:r>
          <a:endParaRPr lang="es-ES" sz="1700" kern="1200" smtClean="0">
            <a:latin typeface="Arial" panose="020B0604020202020204"/>
            <a:ea typeface="+mn-ea"/>
            <a:cs typeface="+mn-cs"/>
          </a:endParaRPr>
        </a:p>
        <a:p>
          <a:pPr lvl="0" algn="ctr" defTabSz="755650">
            <a:lnSpc>
              <a:spcPct val="90000"/>
            </a:lnSpc>
            <a:spcBef>
              <a:spcPct val="0"/>
            </a:spcBef>
            <a:spcAft>
              <a:spcPct val="35000"/>
            </a:spcAft>
          </a:pPr>
          <a:r>
            <a:rPr lang="es-ES" sz="1700" kern="1200" smtClean="0">
              <a:latin typeface="Arial" panose="020B0604020202020204"/>
              <a:ea typeface="+mn-ea"/>
              <a:cs typeface="+mn-cs"/>
            </a:rPr>
            <a:t>-Deficiencias en los registros contables y presupuestales (errores y omisiones)</a:t>
          </a:r>
        </a:p>
        <a:p>
          <a:pPr lvl="0" algn="ctr" defTabSz="755650">
            <a:lnSpc>
              <a:spcPct val="90000"/>
            </a:lnSpc>
            <a:spcBef>
              <a:spcPct val="0"/>
            </a:spcBef>
            <a:spcAft>
              <a:spcPct val="35000"/>
            </a:spcAft>
          </a:pPr>
          <a:r>
            <a:rPr lang="es-ES" sz="1700" kern="1200" smtClean="0">
              <a:latin typeface="Arial" panose="020B0604020202020204"/>
              <a:ea typeface="+mn-ea"/>
              <a:cs typeface="+mn-cs"/>
            </a:rPr>
            <a:t>-D</a:t>
          </a:r>
          <a:r>
            <a:rPr lang="es-MX" sz="1700" kern="1200" smtClean="0">
              <a:latin typeface="Arial" panose="020B0604020202020204"/>
              <a:ea typeface="+mn-ea"/>
              <a:cs typeface="+mn-cs"/>
            </a:rPr>
            <a:t>uplicación de gastos</a:t>
          </a:r>
        </a:p>
        <a:p>
          <a:pPr lvl="0" algn="ctr" defTabSz="755650">
            <a:lnSpc>
              <a:spcPct val="90000"/>
            </a:lnSpc>
            <a:spcBef>
              <a:spcPct val="0"/>
            </a:spcBef>
            <a:spcAft>
              <a:spcPct val="35000"/>
            </a:spcAft>
          </a:pPr>
          <a:r>
            <a:rPr lang="es-MX" sz="1700" kern="1200" smtClean="0">
              <a:latin typeface="Arial" panose="020B0604020202020204"/>
              <a:ea typeface="+mn-ea"/>
              <a:cs typeface="+mn-cs"/>
            </a:rPr>
            <a:t>-P</a:t>
          </a:r>
          <a:r>
            <a:rPr lang="es-ES" sz="1700" kern="1200" smtClean="0">
              <a:latin typeface="Arial" panose="020B0604020202020204"/>
              <a:ea typeface="+mn-ea"/>
              <a:cs typeface="+mn-cs"/>
            </a:rPr>
            <a:t>agos excedentes de varios conceptos</a:t>
          </a:r>
        </a:p>
        <a:p>
          <a:pPr lvl="0" algn="ctr" defTabSz="755650">
            <a:lnSpc>
              <a:spcPct val="90000"/>
            </a:lnSpc>
            <a:spcBef>
              <a:spcPct val="0"/>
            </a:spcBef>
            <a:spcAft>
              <a:spcPct val="35000"/>
            </a:spcAft>
          </a:pPr>
          <a:r>
            <a:rPr lang="es-ES" sz="1700" kern="1200" smtClean="0">
              <a:latin typeface="Arial" panose="020B0604020202020204"/>
              <a:ea typeface="+mn-ea"/>
              <a:cs typeface="+mn-cs"/>
            </a:rPr>
            <a:t>-Pagos sin apego a la normatividad</a:t>
          </a:r>
        </a:p>
        <a:p>
          <a:pPr lvl="0" algn="ctr" defTabSz="755650">
            <a:lnSpc>
              <a:spcPct val="90000"/>
            </a:lnSpc>
            <a:spcBef>
              <a:spcPct val="0"/>
            </a:spcBef>
            <a:spcAft>
              <a:spcPct val="35000"/>
            </a:spcAft>
          </a:pPr>
          <a:r>
            <a:rPr lang="es-ES" sz="1700" kern="1200" smtClean="0">
              <a:latin typeface="Arial" panose="020B0604020202020204"/>
              <a:ea typeface="+mn-ea"/>
              <a:cs typeface="+mn-cs"/>
            </a:rPr>
            <a:t>-Gastos por comprobar</a:t>
          </a:r>
        </a:p>
        <a:p>
          <a:pPr lvl="0" algn="ctr" defTabSz="755650">
            <a:lnSpc>
              <a:spcPct val="90000"/>
            </a:lnSpc>
            <a:spcBef>
              <a:spcPct val="0"/>
            </a:spcBef>
            <a:spcAft>
              <a:spcPct val="35000"/>
            </a:spcAft>
          </a:pPr>
          <a:r>
            <a:rPr lang="es-ES" sz="1700" kern="1200" smtClean="0">
              <a:latin typeface="Arial" panose="020B0604020202020204"/>
              <a:ea typeface="+mn-ea"/>
              <a:cs typeface="+mn-cs"/>
            </a:rPr>
            <a:t>-</a:t>
          </a:r>
          <a:r>
            <a:rPr lang="es-MX" sz="1700" kern="1200" smtClean="0">
              <a:latin typeface="Arial" panose="020B0604020202020204"/>
              <a:ea typeface="+mn-ea"/>
              <a:cs typeface="+mn-cs"/>
            </a:rPr>
            <a:t>Pagos que no corresponden al ejercicio presupuestal</a:t>
          </a:r>
          <a:endParaRPr lang="es-ES" sz="1700" kern="1200" dirty="0">
            <a:latin typeface="Arial" panose="020B0604020202020204"/>
            <a:ea typeface="+mn-ea"/>
            <a:cs typeface="+mn-cs"/>
          </a:endParaRPr>
        </a:p>
      </dsp:txBody>
      <dsp:txXfrm>
        <a:off x="5095" y="1005638"/>
        <a:ext cx="3504184" cy="3504184"/>
      </dsp:txXfrm>
    </dsp:sp>
    <dsp:sp modelId="{10218409-EBBF-4D12-8E57-8761D6F16561}">
      <dsp:nvSpPr>
        <dsp:cNvPr id="0" name=""/>
        <dsp:cNvSpPr/>
      </dsp:nvSpPr>
      <dsp:spPr>
        <a:xfrm>
          <a:off x="3793820" y="1741516"/>
          <a:ext cx="2032427" cy="2032427"/>
        </a:xfrm>
        <a:prstGeom prst="mathEqual">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solidFill>
              <a:schemeClr val="tx1"/>
            </a:solidFill>
          </a:endParaRPr>
        </a:p>
      </dsp:txBody>
      <dsp:txXfrm>
        <a:off x="4063218" y="2160196"/>
        <a:ext cx="1493631" cy="1195067"/>
      </dsp:txXfrm>
    </dsp:sp>
    <dsp:sp modelId="{9AA8B3CF-E6C8-4675-BC6C-0BD17CF6D1C7}">
      <dsp:nvSpPr>
        <dsp:cNvPr id="0" name=""/>
        <dsp:cNvSpPr/>
      </dsp:nvSpPr>
      <dsp:spPr>
        <a:xfrm>
          <a:off x="6110787" y="1005638"/>
          <a:ext cx="3504184" cy="350418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smtClean="0">
              <a:latin typeface="Arial" panose="020B0604020202020204"/>
              <a:ea typeface="+mn-ea"/>
              <a:cs typeface="+mn-cs"/>
            </a:rPr>
            <a:t>-</a:t>
          </a:r>
          <a:r>
            <a:rPr lang="es-MX" sz="1700" kern="1200" smtClean="0">
              <a:latin typeface="Arial" panose="020B0604020202020204"/>
              <a:ea typeface="+mn-ea"/>
              <a:cs typeface="+mn-cs"/>
            </a:rPr>
            <a:t>Erogaciones por bienes y servicios no recibidos</a:t>
          </a:r>
        </a:p>
        <a:p>
          <a:pPr lvl="0" algn="ctr" defTabSz="755650">
            <a:lnSpc>
              <a:spcPct val="90000"/>
            </a:lnSpc>
            <a:spcBef>
              <a:spcPct val="0"/>
            </a:spcBef>
            <a:spcAft>
              <a:spcPct val="35000"/>
            </a:spcAft>
          </a:pPr>
          <a:r>
            <a:rPr lang="es-MX" sz="1700" kern="1200" smtClean="0">
              <a:latin typeface="Arial" panose="020B0604020202020204"/>
              <a:ea typeface="+mn-ea"/>
              <a:cs typeface="+mn-cs"/>
            </a:rPr>
            <a:t>-Documentación comprobatoria sin cumplir con requisitos fiscales</a:t>
          </a:r>
        </a:p>
        <a:p>
          <a:pPr lvl="0" algn="ctr" defTabSz="755650">
            <a:lnSpc>
              <a:spcPct val="90000"/>
            </a:lnSpc>
            <a:spcBef>
              <a:spcPct val="0"/>
            </a:spcBef>
            <a:spcAft>
              <a:spcPct val="35000"/>
            </a:spcAft>
          </a:pPr>
          <a:r>
            <a:rPr lang="es-MX" sz="1700" kern="1200" smtClean="0">
              <a:latin typeface="Arial" panose="020B0604020202020204"/>
              <a:ea typeface="+mn-ea"/>
              <a:cs typeface="+mn-cs"/>
            </a:rPr>
            <a:t>-</a:t>
          </a:r>
          <a:r>
            <a:rPr lang="es-ES" sz="1700" kern="1200" smtClean="0">
              <a:latin typeface="Arial" panose="020B0604020202020204"/>
              <a:ea typeface="+mn-ea"/>
              <a:cs typeface="+mn-cs"/>
            </a:rPr>
            <a:t>Adquisiciones pagadas no suministradas</a:t>
          </a:r>
        </a:p>
        <a:p>
          <a:pPr lvl="0" algn="ctr" defTabSz="755650">
            <a:lnSpc>
              <a:spcPct val="90000"/>
            </a:lnSpc>
            <a:spcBef>
              <a:spcPct val="0"/>
            </a:spcBef>
            <a:spcAft>
              <a:spcPct val="35000"/>
            </a:spcAft>
          </a:pPr>
          <a:r>
            <a:rPr lang="es-ES" sz="1700" kern="1200" smtClean="0">
              <a:latin typeface="Arial" panose="020B0604020202020204"/>
              <a:ea typeface="+mn-ea"/>
              <a:cs typeface="+mn-cs"/>
            </a:rPr>
            <a:t>-</a:t>
          </a:r>
          <a:r>
            <a:rPr lang="es-MX" sz="1700" kern="1200" smtClean="0">
              <a:latin typeface="Arial" panose="020B0604020202020204"/>
              <a:ea typeface="+mn-ea"/>
              <a:cs typeface="+mn-cs"/>
            </a:rPr>
            <a:t> Erogaciones con cargo a partidas no presupuestadas</a:t>
          </a:r>
          <a:endParaRPr lang="es-ES" sz="1700" kern="1200" smtClean="0">
            <a:latin typeface="Arial" panose="020B0604020202020204"/>
            <a:ea typeface="+mn-ea"/>
            <a:cs typeface="+mn-cs"/>
          </a:endParaRPr>
        </a:p>
        <a:p>
          <a:pPr lvl="0" algn="ctr" defTabSz="755650">
            <a:lnSpc>
              <a:spcPct val="90000"/>
            </a:lnSpc>
            <a:spcBef>
              <a:spcPct val="0"/>
            </a:spcBef>
            <a:spcAft>
              <a:spcPct val="35000"/>
            </a:spcAft>
          </a:pPr>
          <a:r>
            <a:rPr lang="es-ES" sz="1700" kern="1200" smtClean="0">
              <a:latin typeface="Arial" panose="020B0604020202020204"/>
              <a:ea typeface="+mn-ea"/>
              <a:cs typeface="+mn-cs"/>
            </a:rPr>
            <a:t>-Anticipos no amortizados</a:t>
          </a:r>
        </a:p>
        <a:p>
          <a:pPr lvl="0" algn="ctr" defTabSz="755650">
            <a:lnSpc>
              <a:spcPct val="90000"/>
            </a:lnSpc>
            <a:spcBef>
              <a:spcPct val="0"/>
            </a:spcBef>
            <a:spcAft>
              <a:spcPct val="35000"/>
            </a:spcAft>
          </a:pPr>
          <a:r>
            <a:rPr lang="es-ES" sz="1700" kern="1200" smtClean="0">
              <a:latin typeface="Arial" panose="020B0604020202020204"/>
              <a:ea typeface="+mn-ea"/>
              <a:cs typeface="+mn-cs"/>
            </a:rPr>
            <a:t>-Pago de lo indebido</a:t>
          </a:r>
        </a:p>
        <a:p>
          <a:pPr lvl="0" algn="ctr" defTabSz="755650">
            <a:lnSpc>
              <a:spcPct val="90000"/>
            </a:lnSpc>
            <a:spcBef>
              <a:spcPct val="0"/>
            </a:spcBef>
            <a:spcAft>
              <a:spcPct val="35000"/>
            </a:spcAft>
          </a:pPr>
          <a:r>
            <a:rPr lang="es-ES" sz="1700" kern="1200" smtClean="0">
              <a:latin typeface="Arial" panose="020B0604020202020204"/>
              <a:ea typeface="+mn-ea"/>
              <a:cs typeface="+mn-cs"/>
            </a:rPr>
            <a:t>-</a:t>
          </a:r>
          <a:r>
            <a:rPr lang="es-MX" sz="1700" kern="1200" smtClean="0">
              <a:latin typeface="Arial" panose="020B0604020202020204"/>
              <a:ea typeface="+mn-ea"/>
              <a:cs typeface="+mn-cs"/>
            </a:rPr>
            <a:t>Sobre y sub ejercicio en partidas y/o capítulos del gasto</a:t>
          </a:r>
          <a:endParaRPr lang="es-ES" sz="1700" kern="1200" dirty="0">
            <a:latin typeface="Arial" panose="020B0604020202020204"/>
            <a:ea typeface="+mn-ea"/>
            <a:cs typeface="+mn-cs"/>
          </a:endParaRPr>
        </a:p>
      </dsp:txBody>
      <dsp:txXfrm>
        <a:off x="6110787" y="1005638"/>
        <a:ext cx="3504184" cy="350418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4F0CD-0266-44A4-AE6E-DCBBB6CC4AAF}">
      <dsp:nvSpPr>
        <dsp:cNvPr id="0" name=""/>
        <dsp:cNvSpPr/>
      </dsp:nvSpPr>
      <dsp:spPr>
        <a:xfrm>
          <a:off x="1319" y="1880835"/>
          <a:ext cx="2161145" cy="216114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MX" sz="1200" kern="1200" dirty="0"/>
            <a:t>Contexto Económico (Crecimiento del PIB; ciclo económico; política económica: monetaria; tasa alta)</a:t>
          </a:r>
        </a:p>
      </dsp:txBody>
      <dsp:txXfrm>
        <a:off x="317811" y="2197327"/>
        <a:ext cx="1528161" cy="1528161"/>
      </dsp:txXfrm>
    </dsp:sp>
    <dsp:sp modelId="{D1CFEA71-440D-49BA-B057-011C870E268F}">
      <dsp:nvSpPr>
        <dsp:cNvPr id="0" name=""/>
        <dsp:cNvSpPr/>
      </dsp:nvSpPr>
      <dsp:spPr>
        <a:xfrm>
          <a:off x="2162465" y="1880835"/>
          <a:ext cx="2161145" cy="216114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MX" sz="1200" kern="1200" dirty="0"/>
            <a:t>Contexto  Hacendario (Ingresos locales fuertes; contención del gasto; niveles de endeudamiento; capacidad de pago; crecimiento de población)</a:t>
          </a:r>
        </a:p>
      </dsp:txBody>
      <dsp:txXfrm>
        <a:off x="2478957" y="2197327"/>
        <a:ext cx="1528161" cy="1528161"/>
      </dsp:txXfrm>
    </dsp:sp>
    <dsp:sp modelId="{E5776763-113F-4E6C-A09C-1971F97BD381}">
      <dsp:nvSpPr>
        <dsp:cNvPr id="0" name=""/>
        <dsp:cNvSpPr/>
      </dsp:nvSpPr>
      <dsp:spPr>
        <a:xfrm>
          <a:off x="4323610" y="1880835"/>
          <a:ext cx="2161145" cy="216114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MX" sz="1200" kern="1200" dirty="0"/>
            <a:t>Viabilidad del Destino de la Deuda (Retorno con alto valor público) </a:t>
          </a:r>
        </a:p>
      </dsp:txBody>
      <dsp:txXfrm>
        <a:off x="4640102" y="2197327"/>
        <a:ext cx="1528161" cy="1528161"/>
      </dsp:txXfrm>
    </dsp:sp>
    <dsp:sp modelId="{29B4A0A1-A08F-452D-A679-33A27D1F70AF}">
      <dsp:nvSpPr>
        <dsp:cNvPr id="0" name=""/>
        <dsp:cNvSpPr/>
      </dsp:nvSpPr>
      <dsp:spPr>
        <a:xfrm>
          <a:off x="6484756" y="1880835"/>
          <a:ext cx="2161145" cy="216114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a:t>Proceso Competitivo (Corrupción  en licitación pública) </a:t>
          </a:r>
          <a:endParaRPr lang="es-MX" sz="1200" kern="1200" dirty="0"/>
        </a:p>
        <a:p>
          <a:pPr lvl="0" algn="ctr" defTabSz="533400">
            <a:lnSpc>
              <a:spcPct val="90000"/>
            </a:lnSpc>
            <a:spcBef>
              <a:spcPct val="0"/>
            </a:spcBef>
            <a:spcAft>
              <a:spcPct val="35000"/>
            </a:spcAft>
          </a:pPr>
          <a:endParaRPr lang="es-MX" sz="1200" kern="1200" dirty="0"/>
        </a:p>
      </dsp:txBody>
      <dsp:txXfrm>
        <a:off x="6801248" y="2197327"/>
        <a:ext cx="1528161" cy="1528161"/>
      </dsp:txXfrm>
    </dsp:sp>
    <dsp:sp modelId="{B3FF0634-FD31-4A9E-A687-615623ED75FD}">
      <dsp:nvSpPr>
        <dsp:cNvPr id="0" name=""/>
        <dsp:cNvSpPr/>
      </dsp:nvSpPr>
      <dsp:spPr>
        <a:xfrm>
          <a:off x="8645901" y="1880835"/>
          <a:ext cx="2161145" cy="216114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MX" sz="1200" kern="1200" dirty="0"/>
            <a:t>Aumento de la tasa de interés (Incremento del costo financiero por la tasa variable)</a:t>
          </a:r>
        </a:p>
      </dsp:txBody>
      <dsp:txXfrm>
        <a:off x="8962393" y="2197327"/>
        <a:ext cx="1528161" cy="15281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4F03D-25EB-4A59-9C14-607DCE8C4A63}">
      <dsp:nvSpPr>
        <dsp:cNvPr id="0" name=""/>
        <dsp:cNvSpPr/>
      </dsp:nvSpPr>
      <dsp:spPr>
        <a:xfrm>
          <a:off x="706158" y="2244093"/>
          <a:ext cx="1861430" cy="1861430"/>
        </a:xfrm>
        <a:prstGeom prst="donut">
          <a:avLst>
            <a:gd name="adj" fmla="val 2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9CD1B0F-B203-479A-8AD6-62AE62BA7E90}">
      <dsp:nvSpPr>
        <dsp:cNvPr id="0" name=""/>
        <dsp:cNvSpPr/>
      </dsp:nvSpPr>
      <dsp:spPr>
        <a:xfrm rot="17700000">
          <a:off x="1362042" y="726647"/>
          <a:ext cx="2313964" cy="1115152"/>
        </a:xfrm>
        <a:prstGeom prst="round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es-MX" sz="1400" kern="1200" smtClean="0">
              <a:latin typeface="Arial" panose="020B0604020202020204" pitchFamily="34" charset="0"/>
              <a:ea typeface="+mn-ea"/>
              <a:cs typeface="Arial" panose="020B0604020202020204" pitchFamily="34" charset="0"/>
            </a:rPr>
            <a:t>Adquisición</a:t>
          </a:r>
        </a:p>
        <a:p>
          <a:pPr lvl="0" algn="l" defTabSz="622300">
            <a:lnSpc>
              <a:spcPct val="90000"/>
            </a:lnSpc>
            <a:spcBef>
              <a:spcPct val="0"/>
            </a:spcBef>
            <a:spcAft>
              <a:spcPct val="35000"/>
            </a:spcAft>
          </a:pPr>
          <a:r>
            <a:rPr lang="es-MX" sz="1400" kern="1200" smtClean="0">
              <a:latin typeface="Arial" panose="020B0604020202020204" pitchFamily="34" charset="0"/>
              <a:ea typeface="+mn-ea"/>
              <a:cs typeface="Arial" panose="020B0604020202020204" pitchFamily="34" charset="0"/>
            </a:rPr>
            <a:t>(Corrupción: precios por arriba del mercado; baja calidad de los bienes)</a:t>
          </a:r>
          <a:endParaRPr lang="es-MX" sz="1400" kern="1200" dirty="0">
            <a:latin typeface="Arial" panose="020B0604020202020204" pitchFamily="34" charset="0"/>
            <a:ea typeface="+mn-ea"/>
            <a:cs typeface="Arial" panose="020B0604020202020204" pitchFamily="34" charset="0"/>
          </a:endParaRPr>
        </a:p>
      </dsp:txBody>
      <dsp:txXfrm>
        <a:off x="1416479" y="781084"/>
        <a:ext cx="2205090" cy="1006278"/>
      </dsp:txXfrm>
    </dsp:sp>
    <dsp:sp modelId="{04CD0E32-25D7-449E-99CB-15E8CD53FBBF}">
      <dsp:nvSpPr>
        <dsp:cNvPr id="0" name=""/>
        <dsp:cNvSpPr/>
      </dsp:nvSpPr>
      <dsp:spPr>
        <a:xfrm>
          <a:off x="2707947" y="2244093"/>
          <a:ext cx="1861430" cy="1861430"/>
        </a:xfrm>
        <a:prstGeom prst="donut">
          <a:avLst>
            <a:gd name="adj" fmla="val 2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F77548-2846-4891-8279-A80D4360BE93}">
      <dsp:nvSpPr>
        <dsp:cNvPr id="0" name=""/>
        <dsp:cNvSpPr/>
      </dsp:nvSpPr>
      <dsp:spPr>
        <a:xfrm rot="17700000">
          <a:off x="3363831" y="726647"/>
          <a:ext cx="2313964" cy="1115152"/>
        </a:xfrm>
        <a:prstGeom prst="round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es-MX" sz="1400" kern="1200" smtClean="0">
              <a:latin typeface="Arial" panose="020B0604020202020204" pitchFamily="34" charset="0"/>
              <a:ea typeface="+mn-ea"/>
              <a:cs typeface="Arial" panose="020B0604020202020204" pitchFamily="34" charset="0"/>
            </a:rPr>
            <a:t>Registro</a:t>
          </a:r>
        </a:p>
        <a:p>
          <a:pPr lvl="0" algn="l" defTabSz="622300">
            <a:lnSpc>
              <a:spcPct val="90000"/>
            </a:lnSpc>
            <a:spcBef>
              <a:spcPct val="0"/>
            </a:spcBef>
            <a:spcAft>
              <a:spcPct val="35000"/>
            </a:spcAft>
          </a:pPr>
          <a:r>
            <a:rPr lang="es-MX" sz="1400" kern="1200" smtClean="0">
              <a:latin typeface="Arial" panose="020B0604020202020204" pitchFamily="34" charset="0"/>
              <a:ea typeface="+mn-ea"/>
              <a:cs typeface="Arial" panose="020B0604020202020204" pitchFamily="34" charset="0"/>
            </a:rPr>
            <a:t>(Errores y omisiones de registro)</a:t>
          </a:r>
          <a:endParaRPr lang="es-MX" sz="1400" kern="1200" dirty="0">
            <a:latin typeface="Arial" panose="020B0604020202020204" pitchFamily="34" charset="0"/>
            <a:ea typeface="+mn-ea"/>
            <a:cs typeface="Arial" panose="020B0604020202020204" pitchFamily="34" charset="0"/>
          </a:endParaRPr>
        </a:p>
      </dsp:txBody>
      <dsp:txXfrm>
        <a:off x="3418268" y="781084"/>
        <a:ext cx="2205090" cy="1006278"/>
      </dsp:txXfrm>
    </dsp:sp>
    <dsp:sp modelId="{628FB668-D100-4C7F-9CB3-360F04161030}">
      <dsp:nvSpPr>
        <dsp:cNvPr id="0" name=""/>
        <dsp:cNvSpPr/>
      </dsp:nvSpPr>
      <dsp:spPr>
        <a:xfrm>
          <a:off x="4709736" y="2244093"/>
          <a:ext cx="1861430" cy="1861430"/>
        </a:xfrm>
        <a:prstGeom prst="donut">
          <a:avLst>
            <a:gd name="adj" fmla="val 2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6502987-52D1-4D5C-95CD-1232478414FB}">
      <dsp:nvSpPr>
        <dsp:cNvPr id="0" name=""/>
        <dsp:cNvSpPr/>
      </dsp:nvSpPr>
      <dsp:spPr>
        <a:xfrm rot="17700000">
          <a:off x="5365620" y="726647"/>
          <a:ext cx="2313964" cy="1115152"/>
        </a:xfrm>
        <a:prstGeom prst="round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es-MX" sz="1400" kern="1200" smtClean="0">
              <a:latin typeface="Arial" panose="020B0604020202020204" pitchFamily="34" charset="0"/>
              <a:ea typeface="+mn-ea"/>
              <a:cs typeface="Arial" panose="020B0604020202020204" pitchFamily="34" charset="0"/>
            </a:rPr>
            <a:t>Operación (Sin protección o cobertura)</a:t>
          </a:r>
          <a:endParaRPr lang="es-MX" sz="1400" kern="1200" dirty="0">
            <a:latin typeface="Arial" panose="020B0604020202020204" pitchFamily="34" charset="0"/>
            <a:ea typeface="+mn-ea"/>
            <a:cs typeface="Arial" panose="020B0604020202020204" pitchFamily="34" charset="0"/>
          </a:endParaRPr>
        </a:p>
      </dsp:txBody>
      <dsp:txXfrm>
        <a:off x="5420057" y="781084"/>
        <a:ext cx="2205090" cy="1006278"/>
      </dsp:txXfrm>
    </dsp:sp>
    <dsp:sp modelId="{97C675EE-F4C0-4E03-8ADD-C6FD503911F1}">
      <dsp:nvSpPr>
        <dsp:cNvPr id="0" name=""/>
        <dsp:cNvSpPr/>
      </dsp:nvSpPr>
      <dsp:spPr>
        <a:xfrm>
          <a:off x="6711524" y="2244093"/>
          <a:ext cx="1861430" cy="1861430"/>
        </a:xfrm>
        <a:prstGeom prst="donut">
          <a:avLst>
            <a:gd name="adj" fmla="val 2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FD062F7-A84A-44CF-BDF8-17320FB01179}">
      <dsp:nvSpPr>
        <dsp:cNvPr id="0" name=""/>
        <dsp:cNvSpPr/>
      </dsp:nvSpPr>
      <dsp:spPr>
        <a:xfrm rot="17700000">
          <a:off x="7367408" y="726647"/>
          <a:ext cx="2313964" cy="1115152"/>
        </a:xfrm>
        <a:prstGeom prst="round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es-MX" sz="1400" kern="1200" smtClean="0">
              <a:latin typeface="Arial" panose="020B0604020202020204" pitchFamily="34" charset="0"/>
              <a:ea typeface="+mn-ea"/>
              <a:cs typeface="Arial" panose="020B0604020202020204" pitchFamily="34" charset="0"/>
            </a:rPr>
            <a:t>Mantenimiento (Deficiente funcionamiento)</a:t>
          </a:r>
          <a:endParaRPr lang="es-MX" sz="1400" kern="1200" dirty="0">
            <a:latin typeface="Arial" panose="020B0604020202020204" pitchFamily="34" charset="0"/>
            <a:ea typeface="+mn-ea"/>
            <a:cs typeface="Arial" panose="020B0604020202020204" pitchFamily="34" charset="0"/>
          </a:endParaRPr>
        </a:p>
      </dsp:txBody>
      <dsp:txXfrm>
        <a:off x="7421845" y="781084"/>
        <a:ext cx="2205090" cy="1006278"/>
      </dsp:txXfrm>
    </dsp:sp>
    <dsp:sp modelId="{329C7796-3D1B-491D-BA3C-21AE8EB576F6}">
      <dsp:nvSpPr>
        <dsp:cNvPr id="0" name=""/>
        <dsp:cNvSpPr/>
      </dsp:nvSpPr>
      <dsp:spPr>
        <a:xfrm>
          <a:off x="8713313" y="2244093"/>
          <a:ext cx="1861430" cy="1861430"/>
        </a:xfrm>
        <a:prstGeom prst="donut">
          <a:avLst>
            <a:gd name="adj" fmla="val 2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2B4DC5-8199-4A08-B5F0-8EA3BF553F0E}">
      <dsp:nvSpPr>
        <dsp:cNvPr id="0" name=""/>
        <dsp:cNvSpPr/>
      </dsp:nvSpPr>
      <dsp:spPr>
        <a:xfrm rot="17700000">
          <a:off x="9369197" y="726647"/>
          <a:ext cx="2313964" cy="1115152"/>
        </a:xfrm>
        <a:prstGeom prst="round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es-MX" sz="1400" kern="1200" smtClean="0">
              <a:latin typeface="Arial" panose="020B0604020202020204" pitchFamily="34" charset="0"/>
              <a:ea typeface="+mn-ea"/>
              <a:cs typeface="Arial" panose="020B0604020202020204" pitchFamily="34" charset="0"/>
            </a:rPr>
            <a:t>Disposición (Sin recuperación del valor de desecho) </a:t>
          </a:r>
          <a:endParaRPr lang="es-MX" sz="1400" kern="1200" dirty="0">
            <a:latin typeface="Arial" panose="020B0604020202020204" pitchFamily="34" charset="0"/>
            <a:ea typeface="+mn-ea"/>
            <a:cs typeface="Arial" panose="020B0604020202020204" pitchFamily="34" charset="0"/>
          </a:endParaRPr>
        </a:p>
      </dsp:txBody>
      <dsp:txXfrm>
        <a:off x="9423634" y="781084"/>
        <a:ext cx="2205090" cy="100627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7715E-245E-4C17-BCB2-2B37CE3AC4A5}">
      <dsp:nvSpPr>
        <dsp:cNvPr id="0" name=""/>
        <dsp:cNvSpPr/>
      </dsp:nvSpPr>
      <dsp:spPr>
        <a:xfrm rot="21300000">
          <a:off x="31533" y="2126984"/>
          <a:ext cx="10212561" cy="1169492"/>
        </a:xfrm>
        <a:prstGeom prst="mathMinus">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A82B1869-89FA-4D3D-9198-D4ADE7F2DC21}">
      <dsp:nvSpPr>
        <dsp:cNvPr id="0" name=""/>
        <dsp:cNvSpPr/>
      </dsp:nvSpPr>
      <dsp:spPr>
        <a:xfrm>
          <a:off x="1233075" y="271173"/>
          <a:ext cx="3082688" cy="2169384"/>
        </a:xfrm>
        <a:prstGeom prst="downArrow">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55AE1C5-D1D2-4898-B599-C9FFE86B0EE3}">
      <dsp:nvSpPr>
        <dsp:cNvPr id="0" name=""/>
        <dsp:cNvSpPr/>
      </dsp:nvSpPr>
      <dsp:spPr>
        <a:xfrm>
          <a:off x="5446082" y="0"/>
          <a:ext cx="3288200" cy="227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a:t>-</a:t>
          </a:r>
          <a:r>
            <a:rPr lang="es-MX" sz="1500" kern="1200" dirty="0"/>
            <a:t>Deficiencias en el control de bienes muebles e inmuebles</a:t>
          </a:r>
        </a:p>
        <a:p>
          <a:pPr lvl="0" algn="ctr" defTabSz="666750">
            <a:lnSpc>
              <a:spcPct val="90000"/>
            </a:lnSpc>
            <a:spcBef>
              <a:spcPct val="0"/>
            </a:spcBef>
            <a:spcAft>
              <a:spcPct val="35000"/>
            </a:spcAft>
          </a:pPr>
          <a:r>
            <a:rPr lang="es-MX" sz="1500" kern="1200" dirty="0"/>
            <a:t>-Bienes no localizados o no funcionales</a:t>
          </a:r>
        </a:p>
        <a:p>
          <a:pPr lvl="0" algn="ctr" defTabSz="666750">
            <a:lnSpc>
              <a:spcPct val="90000"/>
            </a:lnSpc>
            <a:spcBef>
              <a:spcPct val="0"/>
            </a:spcBef>
            <a:spcAft>
              <a:spcPct val="35000"/>
            </a:spcAft>
          </a:pPr>
          <a:r>
            <a:rPr lang="es-MX" sz="1500" kern="1200" dirty="0"/>
            <a:t>-Ausencia de políticas para el uso y cobertura de bienes</a:t>
          </a:r>
        </a:p>
        <a:p>
          <a:pPr lvl="0" algn="ctr" defTabSz="666750">
            <a:lnSpc>
              <a:spcPct val="90000"/>
            </a:lnSpc>
            <a:spcBef>
              <a:spcPct val="0"/>
            </a:spcBef>
            <a:spcAft>
              <a:spcPct val="35000"/>
            </a:spcAft>
          </a:pPr>
          <a:r>
            <a:rPr lang="es-MX" sz="1500" kern="1200" dirty="0"/>
            <a:t>-Falta de revaluación de predios (actualización)</a:t>
          </a:r>
          <a:endParaRPr lang="es-ES" sz="1500" kern="1200" dirty="0"/>
        </a:p>
      </dsp:txBody>
      <dsp:txXfrm>
        <a:off x="5446082" y="0"/>
        <a:ext cx="3288200" cy="2277853"/>
      </dsp:txXfrm>
    </dsp:sp>
    <dsp:sp modelId="{A4D6F02F-CAA1-464A-85AA-B9F8872ADF14}">
      <dsp:nvSpPr>
        <dsp:cNvPr id="0" name=""/>
        <dsp:cNvSpPr/>
      </dsp:nvSpPr>
      <dsp:spPr>
        <a:xfrm>
          <a:off x="5959864" y="2982903"/>
          <a:ext cx="3082688" cy="2169384"/>
        </a:xfrm>
        <a:prstGeom prst="upArrow">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64B05AC-A9FF-42DB-AD9D-84E55A411C16}">
      <dsp:nvSpPr>
        <dsp:cNvPr id="0" name=""/>
        <dsp:cNvSpPr/>
      </dsp:nvSpPr>
      <dsp:spPr>
        <a:xfrm>
          <a:off x="1541344" y="3145607"/>
          <a:ext cx="3288200" cy="227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a:t>-Falta de registro contable de los bienes muebles e inmuebles</a:t>
          </a:r>
        </a:p>
        <a:p>
          <a:pPr lvl="0" algn="ctr" defTabSz="666750">
            <a:lnSpc>
              <a:spcPct val="90000"/>
            </a:lnSpc>
            <a:spcBef>
              <a:spcPct val="0"/>
            </a:spcBef>
            <a:spcAft>
              <a:spcPct val="35000"/>
            </a:spcAft>
          </a:pPr>
          <a:r>
            <a:rPr lang="es-MX" sz="1500" kern="1200" dirty="0"/>
            <a:t>-Deficiencias en el manejo de cuentas bancarias</a:t>
          </a:r>
        </a:p>
        <a:p>
          <a:pPr lvl="0" algn="ctr" defTabSz="666750">
            <a:lnSpc>
              <a:spcPct val="90000"/>
            </a:lnSpc>
            <a:spcBef>
              <a:spcPct val="0"/>
            </a:spcBef>
            <a:spcAft>
              <a:spcPct val="35000"/>
            </a:spcAft>
          </a:pPr>
          <a:r>
            <a:rPr lang="es-MX" sz="1500" kern="1200" dirty="0"/>
            <a:t>-Bienes muebles e inmuebles no asegurados</a:t>
          </a:r>
        </a:p>
        <a:p>
          <a:pPr lvl="0" algn="ctr" defTabSz="666750">
            <a:lnSpc>
              <a:spcPct val="90000"/>
            </a:lnSpc>
            <a:spcBef>
              <a:spcPct val="0"/>
            </a:spcBef>
            <a:spcAft>
              <a:spcPct val="35000"/>
            </a:spcAft>
          </a:pPr>
          <a:r>
            <a:rPr lang="es-MX" sz="1500" kern="1200" dirty="0"/>
            <a:t>-Venta de bienes muebles e inmuebles sin apego a la normatividad</a:t>
          </a:r>
          <a:endParaRPr lang="es-ES" sz="1500" kern="1200" dirty="0"/>
        </a:p>
      </dsp:txBody>
      <dsp:txXfrm>
        <a:off x="1541344" y="3145607"/>
        <a:ext cx="3288200" cy="227785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BE870-B8B1-41AC-B538-02870BE94D3E}">
      <dsp:nvSpPr>
        <dsp:cNvPr id="0" name=""/>
        <dsp:cNvSpPr/>
      </dsp:nvSpPr>
      <dsp:spPr>
        <a:xfrm>
          <a:off x="1153" y="2824380"/>
          <a:ext cx="2304041" cy="9216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rtl="0">
            <a:lnSpc>
              <a:spcPct val="90000"/>
            </a:lnSpc>
            <a:spcBef>
              <a:spcPct val="0"/>
            </a:spcBef>
            <a:spcAft>
              <a:spcPct val="35000"/>
            </a:spcAft>
          </a:pPr>
          <a:r>
            <a:rPr lang="es-MX" sz="900" b="1" kern="1200" dirty="0" smtClean="0"/>
            <a:t>Análisis de las variables, comportamiento y resultados de los cuatro componentes de la Hacienda Pública Municipal</a:t>
          </a:r>
          <a:endParaRPr lang="es-MX" sz="900" kern="1200" dirty="0"/>
        </a:p>
      </dsp:txBody>
      <dsp:txXfrm>
        <a:off x="461961" y="2824380"/>
        <a:ext cx="1382425" cy="921616"/>
      </dsp:txXfrm>
    </dsp:sp>
    <dsp:sp modelId="{EC772049-0F79-4260-B105-E6E2053C4DB8}">
      <dsp:nvSpPr>
        <dsp:cNvPr id="0" name=""/>
        <dsp:cNvSpPr/>
      </dsp:nvSpPr>
      <dsp:spPr>
        <a:xfrm>
          <a:off x="2005670" y="2902719"/>
          <a:ext cx="1912354" cy="76494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MX" sz="1600" b="1" kern="1200" dirty="0" smtClean="0"/>
            <a:t>Ingreso</a:t>
          </a:r>
          <a:endParaRPr lang="es-MX" sz="1600" kern="1200" dirty="0"/>
        </a:p>
      </dsp:txBody>
      <dsp:txXfrm>
        <a:off x="2388141" y="2902719"/>
        <a:ext cx="1147413" cy="764941"/>
      </dsp:txXfrm>
    </dsp:sp>
    <dsp:sp modelId="{070DCC82-CD74-4309-8C77-683B6D9B870C}">
      <dsp:nvSpPr>
        <dsp:cNvPr id="0" name=""/>
        <dsp:cNvSpPr/>
      </dsp:nvSpPr>
      <dsp:spPr>
        <a:xfrm>
          <a:off x="3650295" y="2902719"/>
          <a:ext cx="1912354" cy="76494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MX" sz="1600" b="1" kern="1200" smtClean="0"/>
            <a:t>Egresos</a:t>
          </a:r>
          <a:endParaRPr lang="es-MX" sz="1600" kern="1200"/>
        </a:p>
      </dsp:txBody>
      <dsp:txXfrm>
        <a:off x="4032766" y="2902719"/>
        <a:ext cx="1147413" cy="764941"/>
      </dsp:txXfrm>
    </dsp:sp>
    <dsp:sp modelId="{4D4542B8-EA78-4DE4-9923-5A630FC98A20}">
      <dsp:nvSpPr>
        <dsp:cNvPr id="0" name=""/>
        <dsp:cNvSpPr/>
      </dsp:nvSpPr>
      <dsp:spPr>
        <a:xfrm>
          <a:off x="5294920" y="2902719"/>
          <a:ext cx="1912354" cy="76494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MX" sz="1600" b="1" kern="1200" smtClean="0"/>
            <a:t>Patrimonio</a:t>
          </a:r>
          <a:endParaRPr lang="es-MX" sz="1600" kern="1200"/>
        </a:p>
      </dsp:txBody>
      <dsp:txXfrm>
        <a:off x="5677391" y="2902719"/>
        <a:ext cx="1147413" cy="764941"/>
      </dsp:txXfrm>
    </dsp:sp>
    <dsp:sp modelId="{EAB75D80-E24F-4AAF-A60A-4ACFDA3EF31B}">
      <dsp:nvSpPr>
        <dsp:cNvPr id="0" name=""/>
        <dsp:cNvSpPr/>
      </dsp:nvSpPr>
      <dsp:spPr>
        <a:xfrm>
          <a:off x="6939545" y="2902719"/>
          <a:ext cx="1912354" cy="76494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MX" sz="1600" b="1" kern="1200" smtClean="0"/>
            <a:t>Deuda Pública</a:t>
          </a:r>
          <a:endParaRPr lang="es-MX" sz="1600" kern="1200"/>
        </a:p>
      </dsp:txBody>
      <dsp:txXfrm>
        <a:off x="7322016" y="2902719"/>
        <a:ext cx="1147413" cy="76494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8F1E5-ABB7-4DF1-AA77-55C3C55F258F}">
      <dsp:nvSpPr>
        <dsp:cNvPr id="0" name=""/>
        <dsp:cNvSpPr/>
      </dsp:nvSpPr>
      <dsp:spPr>
        <a:xfrm>
          <a:off x="4093443" y="1357"/>
          <a:ext cx="2259682" cy="90387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dirty="0"/>
            <a:t>Neutraliza y mitiga las debilidades y las amenazas del ente público </a:t>
          </a:r>
        </a:p>
      </dsp:txBody>
      <dsp:txXfrm>
        <a:off x="4545380" y="1357"/>
        <a:ext cx="1355809" cy="903873"/>
      </dsp:txXfrm>
    </dsp:sp>
    <dsp:sp modelId="{C1AA6040-80CB-4282-881A-42F10059E6CC}">
      <dsp:nvSpPr>
        <dsp:cNvPr id="0" name=""/>
        <dsp:cNvSpPr/>
      </dsp:nvSpPr>
      <dsp:spPr>
        <a:xfrm>
          <a:off x="4093443" y="1031772"/>
          <a:ext cx="2259682" cy="90387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ES" sz="900" kern="1200" dirty="0"/>
            <a:t>Aumenta la probabilidad de alcanzar los objetivos y proporciona un aseguramiento razonable con respecto al logro de los mismos.</a:t>
          </a:r>
          <a:endParaRPr lang="es-MX" sz="900" kern="1200" dirty="0"/>
        </a:p>
      </dsp:txBody>
      <dsp:txXfrm>
        <a:off x="4545380" y="1031772"/>
        <a:ext cx="1355809" cy="903873"/>
      </dsp:txXfrm>
    </dsp:sp>
    <dsp:sp modelId="{993EBA89-DC3F-43D8-908D-C89E395D500F}">
      <dsp:nvSpPr>
        <dsp:cNvPr id="0" name=""/>
        <dsp:cNvSpPr/>
      </dsp:nvSpPr>
      <dsp:spPr>
        <a:xfrm>
          <a:off x="4093443" y="2062187"/>
          <a:ext cx="2259682" cy="90387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dirty="0"/>
            <a:t>Optimiza y potencializa el manejo de todos los recursos públicos, conforme a su alcance real</a:t>
          </a:r>
        </a:p>
      </dsp:txBody>
      <dsp:txXfrm>
        <a:off x="4545380" y="2062187"/>
        <a:ext cx="1355809" cy="903873"/>
      </dsp:txXfrm>
    </dsp:sp>
    <dsp:sp modelId="{A3A7B319-6CC3-4FD4-889F-B94171897FD2}">
      <dsp:nvSpPr>
        <dsp:cNvPr id="0" name=""/>
        <dsp:cNvSpPr/>
      </dsp:nvSpPr>
      <dsp:spPr>
        <a:xfrm>
          <a:off x="4093443" y="3092603"/>
          <a:ext cx="2259682" cy="90387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rtl="0">
            <a:lnSpc>
              <a:spcPct val="90000"/>
            </a:lnSpc>
            <a:spcBef>
              <a:spcPct val="0"/>
            </a:spcBef>
            <a:spcAft>
              <a:spcPct val="35000"/>
            </a:spcAft>
          </a:pPr>
          <a:r>
            <a:rPr lang="es-ES" sz="900" kern="1200" dirty="0"/>
            <a:t>Proporciona mejores elementos para la adecuada toma de decisiones</a:t>
          </a:r>
        </a:p>
      </dsp:txBody>
      <dsp:txXfrm>
        <a:off x="4545380" y="3092603"/>
        <a:ext cx="1355809" cy="903873"/>
      </dsp:txXfrm>
    </dsp:sp>
    <dsp:sp modelId="{5A40C0CE-DA19-481C-898A-EE90B0122849}">
      <dsp:nvSpPr>
        <dsp:cNvPr id="0" name=""/>
        <dsp:cNvSpPr/>
      </dsp:nvSpPr>
      <dsp:spPr>
        <a:xfrm>
          <a:off x="4093443" y="4123018"/>
          <a:ext cx="2259682" cy="90387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5715" rIns="0" bIns="5715" numCol="1" spcCol="1270" anchor="ctr" anchorCtr="0">
          <a:noAutofit/>
        </a:bodyPr>
        <a:lstStyle/>
        <a:p>
          <a:pPr lvl="0" algn="ctr" defTabSz="400050">
            <a:lnSpc>
              <a:spcPct val="90000"/>
            </a:lnSpc>
            <a:spcBef>
              <a:spcPct val="0"/>
            </a:spcBef>
            <a:spcAft>
              <a:spcPct val="35000"/>
            </a:spcAft>
          </a:pPr>
          <a:r>
            <a:rPr lang="es-MX" sz="900" kern="1200" dirty="0" smtClean="0"/>
            <a:t>Permite </a:t>
          </a:r>
          <a:r>
            <a:rPr lang="es-MX" sz="900" kern="1200" dirty="0"/>
            <a:t>balancear el perfil de crecimiento con los riesgos y la creación de valor social -  económico  </a:t>
          </a:r>
        </a:p>
      </dsp:txBody>
      <dsp:txXfrm>
        <a:off x="4545380" y="4123018"/>
        <a:ext cx="1355809" cy="90387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D9F1D-8CD2-420A-BF8E-F3CDC690288B}">
      <dsp:nvSpPr>
        <dsp:cNvPr id="0" name=""/>
        <dsp:cNvSpPr/>
      </dsp:nvSpPr>
      <dsp:spPr>
        <a:xfrm>
          <a:off x="0" y="5107"/>
          <a:ext cx="6248400" cy="1086758"/>
        </a:xfrm>
        <a:prstGeom prst="roundRect">
          <a:avLst>
            <a:gd name="adj" fmla="val 10000"/>
          </a:avLst>
        </a:prstGeom>
        <a:solidFill>
          <a:srgbClr val="A5C24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0BE6788-8CEC-4497-AC78-7EF6DB81A8D7}">
      <dsp:nvSpPr>
        <dsp:cNvPr id="0" name=""/>
        <dsp:cNvSpPr/>
      </dsp:nvSpPr>
      <dsp:spPr>
        <a:xfrm>
          <a:off x="328744" y="249627"/>
          <a:ext cx="598301" cy="59771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DBAB66-66B3-4070-A1C4-97B0F36E2ADF}">
      <dsp:nvSpPr>
        <dsp:cNvPr id="0" name=""/>
        <dsp:cNvSpPr/>
      </dsp:nvSpPr>
      <dsp:spPr>
        <a:xfrm>
          <a:off x="1255790" y="5107"/>
          <a:ext cx="4935876" cy="11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98" tIns="125798" rIns="125798" bIns="125798" numCol="1" spcCol="1270" anchor="ctr" anchorCtr="0">
          <a:noAutofit/>
        </a:bodyPr>
        <a:lstStyle/>
        <a:p>
          <a:pPr lvl="0" algn="l" defTabSz="622300">
            <a:lnSpc>
              <a:spcPct val="100000"/>
            </a:lnSpc>
            <a:spcBef>
              <a:spcPct val="0"/>
            </a:spcBef>
            <a:spcAft>
              <a:spcPct val="35000"/>
            </a:spcAft>
          </a:pPr>
          <a:r>
            <a:rPr lang="es-MX"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1.	Mayor certeza financiera sobre el logro de los ingresos (Ingresos locales y federales).</a:t>
          </a:r>
          <a:endParaRPr lang="es-ES"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255790" y="5107"/>
        <a:ext cx="4935876" cy="1188641"/>
      </dsp:txXfrm>
    </dsp:sp>
    <dsp:sp modelId="{651A900F-0C0A-47C3-B5DF-8FA4F21588E0}">
      <dsp:nvSpPr>
        <dsp:cNvPr id="0" name=""/>
        <dsp:cNvSpPr/>
      </dsp:nvSpPr>
      <dsp:spPr>
        <a:xfrm>
          <a:off x="0" y="1490909"/>
          <a:ext cx="6248400" cy="1086758"/>
        </a:xfrm>
        <a:prstGeom prst="roundRect">
          <a:avLst>
            <a:gd name="adj" fmla="val 10000"/>
          </a:avLst>
        </a:prstGeom>
        <a:solidFill>
          <a:srgbClr val="A5C24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9CC0B56-C8EA-4379-8008-93EB3954C9F2}">
      <dsp:nvSpPr>
        <dsp:cNvPr id="0" name=""/>
        <dsp:cNvSpPr/>
      </dsp:nvSpPr>
      <dsp:spPr>
        <a:xfrm>
          <a:off x="328744" y="1735430"/>
          <a:ext cx="598301" cy="59771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8D2EEE-1CFE-41A0-8B62-BB0FC90A3272}">
      <dsp:nvSpPr>
        <dsp:cNvPr id="0" name=""/>
        <dsp:cNvSpPr/>
      </dsp:nvSpPr>
      <dsp:spPr>
        <a:xfrm>
          <a:off x="1255790" y="1490909"/>
          <a:ext cx="4935876" cy="11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98" tIns="125798" rIns="125798" bIns="125798" numCol="1" spcCol="1270" anchor="ctr" anchorCtr="0">
          <a:noAutofit/>
        </a:bodyPr>
        <a:lstStyle/>
        <a:p>
          <a:pPr lvl="0" algn="l" defTabSz="622300">
            <a:lnSpc>
              <a:spcPct val="100000"/>
            </a:lnSpc>
            <a:spcBef>
              <a:spcPct val="0"/>
            </a:spcBef>
            <a:spcAft>
              <a:spcPct val="35000"/>
            </a:spcAft>
          </a:pPr>
          <a:r>
            <a:rPr lang="es-MX"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2.	Mayor certeza financiera sobre las metas presupuestales de los egresos. </a:t>
          </a:r>
          <a:r>
            <a:rPr lang="es-ES"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Disminuyendo los gastos del ente al sellar la fuga de recursos y al lograr la continuidad eficiente de las operaciones, apoyados en elementos tecnológicos</a:t>
          </a:r>
          <a:endParaRPr lang="es-MX"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255790" y="1490909"/>
        <a:ext cx="4935876" cy="1188641"/>
      </dsp:txXfrm>
    </dsp:sp>
    <dsp:sp modelId="{F6EC7360-65D8-4A9B-8239-F211E580AF1D}">
      <dsp:nvSpPr>
        <dsp:cNvPr id="0" name=""/>
        <dsp:cNvSpPr/>
      </dsp:nvSpPr>
      <dsp:spPr>
        <a:xfrm>
          <a:off x="0" y="2976711"/>
          <a:ext cx="6248400" cy="1086758"/>
        </a:xfrm>
        <a:prstGeom prst="roundRect">
          <a:avLst>
            <a:gd name="adj" fmla="val 10000"/>
          </a:avLst>
        </a:prstGeom>
        <a:solidFill>
          <a:srgbClr val="A5C24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1CDAC35-5CD5-405D-A8F7-612ABBF654C2}">
      <dsp:nvSpPr>
        <dsp:cNvPr id="0" name=""/>
        <dsp:cNvSpPr/>
      </dsp:nvSpPr>
      <dsp:spPr>
        <a:xfrm>
          <a:off x="328744" y="3221232"/>
          <a:ext cx="598301" cy="59771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E1C6E-B47C-48E8-BF3C-39104BEAD5E4}">
      <dsp:nvSpPr>
        <dsp:cNvPr id="0" name=""/>
        <dsp:cNvSpPr/>
      </dsp:nvSpPr>
      <dsp:spPr>
        <a:xfrm>
          <a:off x="1255790" y="2976711"/>
          <a:ext cx="4935876" cy="11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98" tIns="125798" rIns="125798" bIns="125798" numCol="1" spcCol="1270" anchor="ctr" anchorCtr="0">
          <a:noAutofit/>
        </a:bodyPr>
        <a:lstStyle/>
        <a:p>
          <a:pPr lvl="0" algn="l" defTabSz="622300">
            <a:lnSpc>
              <a:spcPct val="100000"/>
            </a:lnSpc>
            <a:spcBef>
              <a:spcPct val="0"/>
            </a:spcBef>
            <a:spcAft>
              <a:spcPct val="35000"/>
            </a:spcAft>
          </a:pPr>
          <a:r>
            <a:rPr lang="es-ES"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3.	Mejora de los objetivos e indicadores de desempeño.</a:t>
          </a:r>
        </a:p>
      </dsp:txBody>
      <dsp:txXfrm>
        <a:off x="1255790" y="2976711"/>
        <a:ext cx="4935876" cy="1188641"/>
      </dsp:txXfrm>
    </dsp:sp>
    <dsp:sp modelId="{99CA033F-8AC2-44BD-ADB9-099BA664D3DB}">
      <dsp:nvSpPr>
        <dsp:cNvPr id="0" name=""/>
        <dsp:cNvSpPr/>
      </dsp:nvSpPr>
      <dsp:spPr>
        <a:xfrm>
          <a:off x="0" y="4462514"/>
          <a:ext cx="6248400" cy="1086758"/>
        </a:xfrm>
        <a:prstGeom prst="roundRect">
          <a:avLst>
            <a:gd name="adj" fmla="val 10000"/>
          </a:avLst>
        </a:prstGeom>
        <a:solidFill>
          <a:srgbClr val="A5C24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610D1EE-CCAB-4872-AA7C-70F65ED1AB25}">
      <dsp:nvSpPr>
        <dsp:cNvPr id="0" name=""/>
        <dsp:cNvSpPr/>
      </dsp:nvSpPr>
      <dsp:spPr>
        <a:xfrm>
          <a:off x="328744" y="4707034"/>
          <a:ext cx="598301" cy="59771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4D20EC-FEF6-47FA-9872-5F1763016B2F}">
      <dsp:nvSpPr>
        <dsp:cNvPr id="0" name=""/>
        <dsp:cNvSpPr/>
      </dsp:nvSpPr>
      <dsp:spPr>
        <a:xfrm>
          <a:off x="1255790" y="4462514"/>
          <a:ext cx="4935876" cy="118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98" tIns="125798" rIns="125798" bIns="125798" numCol="1" spcCol="1270" anchor="ctr" anchorCtr="0">
          <a:noAutofit/>
        </a:bodyPr>
        <a:lstStyle/>
        <a:p>
          <a:pPr lvl="0" algn="l" defTabSz="622300">
            <a:lnSpc>
              <a:spcPct val="100000"/>
            </a:lnSpc>
            <a:spcBef>
              <a:spcPct val="0"/>
            </a:spcBef>
            <a:spcAft>
              <a:spcPct val="35000"/>
            </a:spcAft>
          </a:pPr>
          <a:r>
            <a:rPr lang="es-MX"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4.	Congruencia y alineación con planes de desarrollo y los programas que deriven de los mismos.</a:t>
          </a:r>
          <a:endParaRPr lang="es-ES"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255790" y="4462514"/>
        <a:ext cx="4935876" cy="118864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60D46-5C60-40E2-92ED-5FA77AA69630}">
      <dsp:nvSpPr>
        <dsp:cNvPr id="0" name=""/>
        <dsp:cNvSpPr/>
      </dsp:nvSpPr>
      <dsp:spPr>
        <a:xfrm>
          <a:off x="5548745" y="1906102"/>
          <a:ext cx="3925778" cy="681333"/>
        </a:xfrm>
        <a:custGeom>
          <a:avLst/>
          <a:gdLst/>
          <a:ahLst/>
          <a:cxnLst/>
          <a:rect l="0" t="0" r="0" b="0"/>
          <a:pathLst>
            <a:path>
              <a:moveTo>
                <a:pt x="0" y="0"/>
              </a:moveTo>
              <a:lnTo>
                <a:pt x="0" y="340666"/>
              </a:lnTo>
              <a:lnTo>
                <a:pt x="3925778" y="340666"/>
              </a:lnTo>
              <a:lnTo>
                <a:pt x="3925778" y="681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0B0461-3213-4288-9614-7F26613FC84B}">
      <dsp:nvSpPr>
        <dsp:cNvPr id="0" name=""/>
        <dsp:cNvSpPr/>
      </dsp:nvSpPr>
      <dsp:spPr>
        <a:xfrm>
          <a:off x="5503025" y="1906102"/>
          <a:ext cx="91440" cy="681333"/>
        </a:xfrm>
        <a:custGeom>
          <a:avLst/>
          <a:gdLst/>
          <a:ahLst/>
          <a:cxnLst/>
          <a:rect l="0" t="0" r="0" b="0"/>
          <a:pathLst>
            <a:path>
              <a:moveTo>
                <a:pt x="45720" y="0"/>
              </a:moveTo>
              <a:lnTo>
                <a:pt x="45720" y="681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8ECBF1-D580-4C9D-A785-1FB04699A958}">
      <dsp:nvSpPr>
        <dsp:cNvPr id="0" name=""/>
        <dsp:cNvSpPr/>
      </dsp:nvSpPr>
      <dsp:spPr>
        <a:xfrm>
          <a:off x="1622967" y="1906102"/>
          <a:ext cx="3925778" cy="681333"/>
        </a:xfrm>
        <a:custGeom>
          <a:avLst/>
          <a:gdLst/>
          <a:ahLst/>
          <a:cxnLst/>
          <a:rect l="0" t="0" r="0" b="0"/>
          <a:pathLst>
            <a:path>
              <a:moveTo>
                <a:pt x="3925778" y="0"/>
              </a:moveTo>
              <a:lnTo>
                <a:pt x="3925778" y="340666"/>
              </a:lnTo>
              <a:lnTo>
                <a:pt x="0" y="340666"/>
              </a:lnTo>
              <a:lnTo>
                <a:pt x="0" y="681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E75352-110A-4F6F-B80C-546B6756B258}">
      <dsp:nvSpPr>
        <dsp:cNvPr id="0" name=""/>
        <dsp:cNvSpPr/>
      </dsp:nvSpPr>
      <dsp:spPr>
        <a:xfrm>
          <a:off x="4737634" y="283879"/>
          <a:ext cx="1622222" cy="162222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486B2C-5A3C-4719-AFD4-B4BF85B3E82A}">
      <dsp:nvSpPr>
        <dsp:cNvPr id="0" name=""/>
        <dsp:cNvSpPr/>
      </dsp:nvSpPr>
      <dsp:spPr>
        <a:xfrm>
          <a:off x="4737634" y="283879"/>
          <a:ext cx="1622222" cy="162222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CB2D3C-A76B-41F7-87B0-9D7D6C93F4E9}">
      <dsp:nvSpPr>
        <dsp:cNvPr id="0" name=""/>
        <dsp:cNvSpPr/>
      </dsp:nvSpPr>
      <dsp:spPr>
        <a:xfrm>
          <a:off x="3926523" y="575879"/>
          <a:ext cx="3244444" cy="103822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MX" sz="1800" b="1" kern="1200" dirty="0" smtClean="0"/>
            <a:t>Factores que no agregan valor al ente :</a:t>
          </a:r>
          <a:endParaRPr lang="es-MX" sz="1800" kern="1200" dirty="0"/>
        </a:p>
      </dsp:txBody>
      <dsp:txXfrm>
        <a:off x="3926523" y="575879"/>
        <a:ext cx="3244444" cy="1038222"/>
      </dsp:txXfrm>
    </dsp:sp>
    <dsp:sp modelId="{0EF269DF-F590-477C-AC49-A3F27E8E9EEE}">
      <dsp:nvSpPr>
        <dsp:cNvPr id="0" name=""/>
        <dsp:cNvSpPr/>
      </dsp:nvSpPr>
      <dsp:spPr>
        <a:xfrm>
          <a:off x="811856" y="2587435"/>
          <a:ext cx="1622222" cy="162222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7A03B9-52EF-40C2-841D-83A8B488FC85}">
      <dsp:nvSpPr>
        <dsp:cNvPr id="0" name=""/>
        <dsp:cNvSpPr/>
      </dsp:nvSpPr>
      <dsp:spPr>
        <a:xfrm>
          <a:off x="811856" y="2587435"/>
          <a:ext cx="1622222" cy="162222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8A7EFE-6442-48AA-93DC-2C57204472A3}">
      <dsp:nvSpPr>
        <dsp:cNvPr id="0" name=""/>
        <dsp:cNvSpPr/>
      </dsp:nvSpPr>
      <dsp:spPr>
        <a:xfrm>
          <a:off x="745" y="2879435"/>
          <a:ext cx="3244444" cy="103822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MX" sz="1000" kern="1200" dirty="0" smtClean="0"/>
            <a:t>1.	Reglamentos interiores o manuales de organización que no establecen o delimitan las responsabilidades de quienes actúan en los procesos institucionales y que, por ende, no segregan funciones.</a:t>
          </a:r>
          <a:endParaRPr lang="es-MX" sz="1000" kern="1200" dirty="0"/>
        </a:p>
      </dsp:txBody>
      <dsp:txXfrm>
        <a:off x="745" y="2879435"/>
        <a:ext cx="3244444" cy="1038222"/>
      </dsp:txXfrm>
    </dsp:sp>
    <dsp:sp modelId="{78C69154-2C7E-41E1-BC61-380728938852}">
      <dsp:nvSpPr>
        <dsp:cNvPr id="0" name=""/>
        <dsp:cNvSpPr/>
      </dsp:nvSpPr>
      <dsp:spPr>
        <a:xfrm>
          <a:off x="4737634" y="2587435"/>
          <a:ext cx="1622222" cy="162222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EB7B2-5F02-49D2-8C44-90239DA607D3}">
      <dsp:nvSpPr>
        <dsp:cNvPr id="0" name=""/>
        <dsp:cNvSpPr/>
      </dsp:nvSpPr>
      <dsp:spPr>
        <a:xfrm>
          <a:off x="4737634" y="2587435"/>
          <a:ext cx="1622222" cy="162222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97A2E9-72A9-4BD7-BE03-05796F418F16}">
      <dsp:nvSpPr>
        <dsp:cNvPr id="0" name=""/>
        <dsp:cNvSpPr/>
      </dsp:nvSpPr>
      <dsp:spPr>
        <a:xfrm>
          <a:off x="3926523" y="2879435"/>
          <a:ext cx="3244444" cy="103822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MX" sz="1000" kern="1200" dirty="0" smtClean="0"/>
            <a:t>2.	Un sistema de control interno y gestión de riesgos deficiente o con áreas de oportunidad, siendo un factor muy importante de esta debilidad, el poco o nulo involucramiento de la alta dirección y de los demás actores en los procesos del ente, respecto de su cabal cumplimiento, ya que se piensa que se trata de un sistema burocrático que no agrega valor a los procesos.</a:t>
          </a:r>
          <a:endParaRPr lang="es-MX" sz="1000" kern="1200" dirty="0"/>
        </a:p>
      </dsp:txBody>
      <dsp:txXfrm>
        <a:off x="3926523" y="2879435"/>
        <a:ext cx="3244444" cy="1038222"/>
      </dsp:txXfrm>
    </dsp:sp>
    <dsp:sp modelId="{0784AAFA-9B80-464A-BCED-8614C125AA58}">
      <dsp:nvSpPr>
        <dsp:cNvPr id="0" name=""/>
        <dsp:cNvSpPr/>
      </dsp:nvSpPr>
      <dsp:spPr>
        <a:xfrm>
          <a:off x="8663413" y="2587435"/>
          <a:ext cx="1622222" cy="162222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299C6F-24B8-4D14-AA0A-D48F16BD1FC7}">
      <dsp:nvSpPr>
        <dsp:cNvPr id="0" name=""/>
        <dsp:cNvSpPr/>
      </dsp:nvSpPr>
      <dsp:spPr>
        <a:xfrm>
          <a:off x="8663413" y="2587435"/>
          <a:ext cx="1622222" cy="162222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649CE0-2829-4B5A-8BF4-B9D19AEE4672}">
      <dsp:nvSpPr>
        <dsp:cNvPr id="0" name=""/>
        <dsp:cNvSpPr/>
      </dsp:nvSpPr>
      <dsp:spPr>
        <a:xfrm>
          <a:off x="7852301" y="2879435"/>
          <a:ext cx="3244444" cy="103822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MX" sz="1000" kern="1200" dirty="0" smtClean="0"/>
            <a:t>3.	Hallazgos de auditoría que año con año son recurrentes, sin que se hayan identificado y corregido los riesgos o las causas que los originan, respectivamente.</a:t>
          </a:r>
          <a:endParaRPr lang="es-MX" sz="1000" kern="1200" dirty="0"/>
        </a:p>
      </dsp:txBody>
      <dsp:txXfrm>
        <a:off x="7852301" y="2879435"/>
        <a:ext cx="3244444" cy="103822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77B2C-612A-4DDD-8AC2-5E473DD502C8}">
      <dsp:nvSpPr>
        <dsp:cNvPr id="0" name=""/>
        <dsp:cNvSpPr/>
      </dsp:nvSpPr>
      <dsp:spPr>
        <a:xfrm>
          <a:off x="790318" y="1041021"/>
          <a:ext cx="1579185" cy="157918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6DF3C1-184F-4FC0-8D05-E67169AC889C}">
      <dsp:nvSpPr>
        <dsp:cNvPr id="0" name=""/>
        <dsp:cNvSpPr/>
      </dsp:nvSpPr>
      <dsp:spPr>
        <a:xfrm>
          <a:off x="790318" y="1041021"/>
          <a:ext cx="1579185" cy="157918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D17AC3-3AB0-4B63-B5F3-9929788BA036}">
      <dsp:nvSpPr>
        <dsp:cNvPr id="0" name=""/>
        <dsp:cNvSpPr/>
      </dsp:nvSpPr>
      <dsp:spPr>
        <a:xfrm>
          <a:off x="725" y="1325274"/>
          <a:ext cx="3158371" cy="10106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MX" sz="1200" kern="1200" dirty="0" smtClean="0"/>
            <a:t>4.	Enfoque cuantitativo y no cualitativo, respecto del número y calidad de las observaciones que se realizan y se informan al ente auditado, es decir, se ha privilegiado la cantidad sobre la calidad de estas.</a:t>
          </a:r>
          <a:endParaRPr lang="es-MX" sz="1200" kern="1200" dirty="0"/>
        </a:p>
      </dsp:txBody>
      <dsp:txXfrm>
        <a:off x="725" y="1325274"/>
        <a:ext cx="3158371" cy="1010678"/>
      </dsp:txXfrm>
    </dsp:sp>
    <dsp:sp modelId="{306C2897-34AF-4E5F-9271-9BDCB910413A}">
      <dsp:nvSpPr>
        <dsp:cNvPr id="0" name=""/>
        <dsp:cNvSpPr/>
      </dsp:nvSpPr>
      <dsp:spPr>
        <a:xfrm>
          <a:off x="4611948" y="1041021"/>
          <a:ext cx="1579185" cy="157918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EA5CB0-8D7D-451B-816A-0DF79F0C8F3D}">
      <dsp:nvSpPr>
        <dsp:cNvPr id="0" name=""/>
        <dsp:cNvSpPr/>
      </dsp:nvSpPr>
      <dsp:spPr>
        <a:xfrm>
          <a:off x="4611948" y="1041021"/>
          <a:ext cx="1579185" cy="157918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EDA621-6D7E-414B-A686-9B33536F75A1}">
      <dsp:nvSpPr>
        <dsp:cNvPr id="0" name=""/>
        <dsp:cNvSpPr/>
      </dsp:nvSpPr>
      <dsp:spPr>
        <a:xfrm>
          <a:off x="3822355" y="1325274"/>
          <a:ext cx="3158371" cy="10106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MX" sz="1200" kern="1200" dirty="0" smtClean="0"/>
            <a:t>5.	Las actividades de fiscalización y en particular de auditoría, fundamentalmente están dirigidas al cumplimiento financiero y normativo, pero el énfasis a la evaluación del desempeño se ha dejado de lado.</a:t>
          </a:r>
          <a:endParaRPr lang="es-MX" sz="1200" kern="1200" dirty="0"/>
        </a:p>
      </dsp:txBody>
      <dsp:txXfrm>
        <a:off x="3822355" y="1325274"/>
        <a:ext cx="3158371" cy="1010678"/>
      </dsp:txXfrm>
    </dsp:sp>
    <dsp:sp modelId="{AF9C5B35-DE47-47A7-8EDF-534642D7EAAC}">
      <dsp:nvSpPr>
        <dsp:cNvPr id="0" name=""/>
        <dsp:cNvSpPr/>
      </dsp:nvSpPr>
      <dsp:spPr>
        <a:xfrm>
          <a:off x="8433577" y="1041021"/>
          <a:ext cx="1579185" cy="157918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E7DE7A-F7BF-49D9-98B2-DB123D117621}">
      <dsp:nvSpPr>
        <dsp:cNvPr id="0" name=""/>
        <dsp:cNvSpPr/>
      </dsp:nvSpPr>
      <dsp:spPr>
        <a:xfrm>
          <a:off x="8433577" y="1041021"/>
          <a:ext cx="1579185" cy="157918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1549FF-1C62-4EC4-8699-ED862DB327C9}">
      <dsp:nvSpPr>
        <dsp:cNvPr id="0" name=""/>
        <dsp:cNvSpPr/>
      </dsp:nvSpPr>
      <dsp:spPr>
        <a:xfrm>
          <a:off x="7643984" y="1325274"/>
          <a:ext cx="3158371" cy="10106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MX" sz="1200" kern="1200" smtClean="0"/>
            <a:t>6.	Informes dirigidos a la Administración, que no reflejan con amplitud y claridad las problemáticas encontradas y que por lo tato impiden la toma de decisiones certeras.</a:t>
          </a:r>
          <a:endParaRPr lang="es-MX" sz="1200" kern="1200"/>
        </a:p>
      </dsp:txBody>
      <dsp:txXfrm>
        <a:off x="7643984" y="1325274"/>
        <a:ext cx="3158371" cy="101067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4C478-22A9-4A3A-842F-87A36AEE44E9}">
      <dsp:nvSpPr>
        <dsp:cNvPr id="0" name=""/>
        <dsp:cNvSpPr/>
      </dsp:nvSpPr>
      <dsp:spPr>
        <a:xfrm>
          <a:off x="0" y="211872"/>
          <a:ext cx="11291452" cy="12893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MX" sz="1900" kern="1200" dirty="0" smtClean="0"/>
            <a:t>•	Revisar el ambiente de control con que cuenta, es decir, entre otros, leyes orgánicas, reglamentos interiores, manuales de organización y procedimientos, etc., y a partir del resultado, proponer las adecuaciones necesarias y convenientes que permitan la delimitación de atribuciones, facultades y responsabilidades y una debida segregación de funciones.</a:t>
          </a:r>
          <a:endParaRPr lang="es-MX" sz="1900" kern="1200" dirty="0"/>
        </a:p>
      </dsp:txBody>
      <dsp:txXfrm>
        <a:off x="62940" y="274812"/>
        <a:ext cx="11165572" cy="1163460"/>
      </dsp:txXfrm>
    </dsp:sp>
    <dsp:sp modelId="{8686536A-93BD-4115-BF7A-83F67F7F5FA2}">
      <dsp:nvSpPr>
        <dsp:cNvPr id="0" name=""/>
        <dsp:cNvSpPr/>
      </dsp:nvSpPr>
      <dsp:spPr>
        <a:xfrm>
          <a:off x="0" y="1555932"/>
          <a:ext cx="11291452" cy="12893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MX" sz="1900" kern="1200" smtClean="0"/>
            <a:t>•	Conforme a la metodología de la evaluación y gestión de riesgos, identificar aquellos que resultan ser de alto y mediano impacto, y establecer las medidas de control y los controles adecuados para su debida administración, ya sea que se asuman, se mitiguen o en su caso, se logren eliminar, entendiendo que toda actividad, función o responsabilidad conlleva uno o más riesgos inherentes.</a:t>
          </a:r>
          <a:endParaRPr lang="es-MX" sz="1900" kern="1200"/>
        </a:p>
      </dsp:txBody>
      <dsp:txXfrm>
        <a:off x="62940" y="1618872"/>
        <a:ext cx="11165572" cy="1163460"/>
      </dsp:txXfrm>
    </dsp:sp>
    <dsp:sp modelId="{109B28CA-FCE2-4BA5-9883-50C06294887D}">
      <dsp:nvSpPr>
        <dsp:cNvPr id="0" name=""/>
        <dsp:cNvSpPr/>
      </dsp:nvSpPr>
      <dsp:spPr>
        <a:xfrm>
          <a:off x="0" y="2899992"/>
          <a:ext cx="11291452" cy="12893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MX" sz="1900" kern="1200" smtClean="0"/>
            <a:t>•	Proponer una debida promoción y publicidad respecto del sistema de gestión de riesgos y de control interno, con el propósito de involucrar a todos los que interactúan en la Administración y así asegurar en la medida de lo posible, calidad de los procesos, calidad de la información y el logro de los objetivos planteados.</a:t>
          </a:r>
          <a:endParaRPr lang="es-MX" sz="1900" kern="1200"/>
        </a:p>
      </dsp:txBody>
      <dsp:txXfrm>
        <a:off x="62940" y="2962932"/>
        <a:ext cx="11165572" cy="1163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021D5-5388-48C3-A040-02027ED873D4}">
      <dsp:nvSpPr>
        <dsp:cNvPr id="0" name=""/>
        <dsp:cNvSpPr/>
      </dsp:nvSpPr>
      <dsp:spPr>
        <a:xfrm>
          <a:off x="391397" y="0"/>
          <a:ext cx="5431741" cy="543174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42192-01E5-47AC-AF38-48C951A50468}">
      <dsp:nvSpPr>
        <dsp:cNvPr id="0" name=""/>
        <dsp:cNvSpPr/>
      </dsp:nvSpPr>
      <dsp:spPr>
        <a:xfrm>
          <a:off x="744460" y="353063"/>
          <a:ext cx="2172696" cy="21726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t>Establecer sanciones por faltas de particulares, procedimientos para su aplicación y autoridades competentes</a:t>
          </a:r>
        </a:p>
      </dsp:txBody>
      <dsp:txXfrm>
        <a:off x="850522" y="459125"/>
        <a:ext cx="1960572" cy="1960572"/>
      </dsp:txXfrm>
    </dsp:sp>
    <dsp:sp modelId="{EF3B0630-8288-4C0C-94D4-B45472EC2925}">
      <dsp:nvSpPr>
        <dsp:cNvPr id="0" name=""/>
        <dsp:cNvSpPr/>
      </dsp:nvSpPr>
      <dsp:spPr>
        <a:xfrm>
          <a:off x="3297378" y="353063"/>
          <a:ext cx="2172696" cy="21726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u="sng" kern="1200" dirty="0"/>
            <a:t>Determinar mecanismos de prevención, corrección e investigación</a:t>
          </a:r>
        </a:p>
      </dsp:txBody>
      <dsp:txXfrm>
        <a:off x="3403440" y="459125"/>
        <a:ext cx="1960572" cy="1960572"/>
      </dsp:txXfrm>
    </dsp:sp>
    <dsp:sp modelId="{E939FE1B-00B6-4634-8F1C-E4160DFAAA94}">
      <dsp:nvSpPr>
        <dsp:cNvPr id="0" name=""/>
        <dsp:cNvSpPr/>
      </dsp:nvSpPr>
      <dsp:spPr>
        <a:xfrm>
          <a:off x="744460" y="2905981"/>
          <a:ext cx="2172696" cy="21726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t>Establecer principios y obligaciones de los servidores públicos</a:t>
          </a:r>
        </a:p>
      </dsp:txBody>
      <dsp:txXfrm>
        <a:off x="850522" y="3012043"/>
        <a:ext cx="1960572" cy="1960572"/>
      </dsp:txXfrm>
    </dsp:sp>
    <dsp:sp modelId="{B230307F-2ABF-4DD4-99FC-DF26155CB9DA}">
      <dsp:nvSpPr>
        <dsp:cNvPr id="0" name=""/>
        <dsp:cNvSpPr/>
      </dsp:nvSpPr>
      <dsp:spPr>
        <a:xfrm>
          <a:off x="3297378" y="2905981"/>
          <a:ext cx="2172696" cy="21726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t>Delimitar las faltas administrativas graves y no graves de los servidores públicos; establecer sanciones, procedimientos para su aplicación y las autoridades competentes</a:t>
          </a:r>
        </a:p>
      </dsp:txBody>
      <dsp:txXfrm>
        <a:off x="3403440" y="3012043"/>
        <a:ext cx="1960572" cy="196057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4BED7-891C-453F-93E2-92E4A563C740}">
      <dsp:nvSpPr>
        <dsp:cNvPr id="0" name=""/>
        <dsp:cNvSpPr/>
      </dsp:nvSpPr>
      <dsp:spPr>
        <a:xfrm>
          <a:off x="0" y="556008"/>
          <a:ext cx="11291452" cy="945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smtClean="0"/>
            <a:t>•	En la obtención de hallazgos y realización de observaciones, ya sean preventivas o correctivas, identificar la causa raíz que genera la problemática, implementar medidas que la resuelvan y así evitar las recurrencias.</a:t>
          </a:r>
          <a:endParaRPr lang="es-MX" sz="1400" kern="1200"/>
        </a:p>
      </dsp:txBody>
      <dsp:txXfrm>
        <a:off x="46177" y="602185"/>
        <a:ext cx="11199098" cy="853591"/>
      </dsp:txXfrm>
    </dsp:sp>
    <dsp:sp modelId="{E3B78D68-602C-4E04-95C3-86237604FEFB}">
      <dsp:nvSpPr>
        <dsp:cNvPr id="0" name=""/>
        <dsp:cNvSpPr/>
      </dsp:nvSpPr>
      <dsp:spPr>
        <a:xfrm>
          <a:off x="0" y="1542273"/>
          <a:ext cx="11291452" cy="945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smtClean="0"/>
            <a:t>•	Avanzar en la programación de auditorías al desempeño en mayor medida, sin que ello implique desatender las auditorias de cumplimiento financiero o normativas.</a:t>
          </a:r>
          <a:endParaRPr lang="es-MX" sz="1400" kern="1200"/>
        </a:p>
      </dsp:txBody>
      <dsp:txXfrm>
        <a:off x="46177" y="1588450"/>
        <a:ext cx="11199098" cy="853591"/>
      </dsp:txXfrm>
    </dsp:sp>
    <dsp:sp modelId="{6B678348-D66D-40EA-8B82-0DAB47E0CF48}">
      <dsp:nvSpPr>
        <dsp:cNvPr id="0" name=""/>
        <dsp:cNvSpPr/>
      </dsp:nvSpPr>
      <dsp:spPr>
        <a:xfrm>
          <a:off x="0" y="2528539"/>
          <a:ext cx="11291452" cy="945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smtClean="0"/>
            <a:t>•	Privilegiar las observaciones y recomendaciones de calidad en lugar del número de observaciones realizadas, es decir, la labor de fiscalización deberá enfocarse a aquellos hallazgos de alto y mediano impacto y que paralelamente agreguen valor en la gestión. Esta situación no debe implicar la desatención de aquellos hallazgos que no siendo de impacto importante, sean el resultado de la negligencia, la impericia o el error, que conforme a la Ley General de Responsabilidades deba ser investigado y en su caso, sancionado. </a:t>
          </a:r>
          <a:endParaRPr lang="es-MX" sz="1400" kern="1200"/>
        </a:p>
      </dsp:txBody>
      <dsp:txXfrm>
        <a:off x="46177" y="2574716"/>
        <a:ext cx="11199098" cy="853591"/>
      </dsp:txXfrm>
    </dsp:sp>
    <dsp:sp modelId="{650D4F2D-9627-4142-B897-3F8121247BA3}">
      <dsp:nvSpPr>
        <dsp:cNvPr id="0" name=""/>
        <dsp:cNvSpPr/>
      </dsp:nvSpPr>
      <dsp:spPr>
        <a:xfrm>
          <a:off x="0" y="3514804"/>
          <a:ext cx="11291452" cy="9459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s-MX" sz="1400" kern="1200" smtClean="0"/>
            <a:t>•	Elaboración de informes integrales y claros sobre las problemáticas existentes, de manera tal que se constituyan en una herramienta útil para la Administración en la toma de decisiones.</a:t>
          </a:r>
          <a:endParaRPr lang="es-MX" sz="1400" kern="1200"/>
        </a:p>
      </dsp:txBody>
      <dsp:txXfrm>
        <a:off x="46177" y="3560981"/>
        <a:ext cx="11199098" cy="85359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CDCD0-BC35-4568-9FF4-A490FAF7D56F}">
      <dsp:nvSpPr>
        <dsp:cNvPr id="0" name=""/>
        <dsp:cNvSpPr/>
      </dsp:nvSpPr>
      <dsp:spPr>
        <a:xfrm>
          <a:off x="0" y="0"/>
          <a:ext cx="1129145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DC44BC-4E45-45EE-84CB-F351A86A4BE1}">
      <dsp:nvSpPr>
        <dsp:cNvPr id="0" name=""/>
        <dsp:cNvSpPr/>
      </dsp:nvSpPr>
      <dsp:spPr>
        <a:xfrm>
          <a:off x="0" y="0"/>
          <a:ext cx="2258290" cy="5632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s-MX" sz="3200" b="1" kern="1200" smtClean="0"/>
            <a:t>En el ámbito de la ética e integridad pública:</a:t>
          </a:r>
          <a:endParaRPr lang="es-MX" sz="3200" kern="1200"/>
        </a:p>
      </dsp:txBody>
      <dsp:txXfrm>
        <a:off x="0" y="0"/>
        <a:ext cx="2258290" cy="5632311"/>
      </dsp:txXfrm>
    </dsp:sp>
    <dsp:sp modelId="{0982F8D2-5855-4382-AB10-AD84D0A59420}">
      <dsp:nvSpPr>
        <dsp:cNvPr id="0" name=""/>
        <dsp:cNvSpPr/>
      </dsp:nvSpPr>
      <dsp:spPr>
        <a:xfrm>
          <a:off x="2427662" y="44346"/>
          <a:ext cx="8863790" cy="88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smtClean="0"/>
            <a:t>Revisar los manuales de organización y procedimientos (este se repite en prácticamente cualquier área de la Administración) y en su caso, proponer las adecuaciones necesarias y convenientes; </a:t>
          </a:r>
          <a:endParaRPr lang="es-MX" sz="1800" kern="1200"/>
        </a:p>
      </dsp:txBody>
      <dsp:txXfrm>
        <a:off x="2427662" y="44346"/>
        <a:ext cx="8863790" cy="886923"/>
      </dsp:txXfrm>
    </dsp:sp>
    <dsp:sp modelId="{C58CE394-4C3B-4EE5-8C70-9B54EFD8C681}">
      <dsp:nvSpPr>
        <dsp:cNvPr id="0" name=""/>
        <dsp:cNvSpPr/>
      </dsp:nvSpPr>
      <dsp:spPr>
        <a:xfrm>
          <a:off x="2258290" y="931270"/>
          <a:ext cx="90331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2DEA05-FFFE-4AB5-9492-01EAE234648C}">
      <dsp:nvSpPr>
        <dsp:cNvPr id="0" name=""/>
        <dsp:cNvSpPr/>
      </dsp:nvSpPr>
      <dsp:spPr>
        <a:xfrm>
          <a:off x="2427662" y="975616"/>
          <a:ext cx="8863790" cy="88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smtClean="0"/>
            <a:t>Que existan códigos de ética y conducta debidamente sancionados y socializados (difundidos); </a:t>
          </a:r>
          <a:endParaRPr lang="es-MX" sz="1800" kern="1200"/>
        </a:p>
      </dsp:txBody>
      <dsp:txXfrm>
        <a:off x="2427662" y="975616"/>
        <a:ext cx="8863790" cy="886923"/>
      </dsp:txXfrm>
    </dsp:sp>
    <dsp:sp modelId="{45FC0679-ECDA-4CC2-9D66-F2817F7A5A54}">
      <dsp:nvSpPr>
        <dsp:cNvPr id="0" name=""/>
        <dsp:cNvSpPr/>
      </dsp:nvSpPr>
      <dsp:spPr>
        <a:xfrm>
          <a:off x="2258290" y="1862540"/>
          <a:ext cx="90331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5D482A-9CA6-4561-AFC1-9EC98FEAC9E8}">
      <dsp:nvSpPr>
        <dsp:cNvPr id="0" name=""/>
        <dsp:cNvSpPr/>
      </dsp:nvSpPr>
      <dsp:spPr>
        <a:xfrm>
          <a:off x="2427662" y="1906886"/>
          <a:ext cx="8863790" cy="88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smtClean="0"/>
            <a:t>Sistemas adecuados de control y vigilancia que examinen de manera periódica el cumplimiento de las reglas y directrices de integridad; </a:t>
          </a:r>
          <a:endParaRPr lang="es-MX" sz="1800" kern="1200"/>
        </a:p>
      </dsp:txBody>
      <dsp:txXfrm>
        <a:off x="2427662" y="1906886"/>
        <a:ext cx="8863790" cy="886923"/>
      </dsp:txXfrm>
    </dsp:sp>
    <dsp:sp modelId="{C311D57E-C137-4055-A418-F5161FC2C7A5}">
      <dsp:nvSpPr>
        <dsp:cNvPr id="0" name=""/>
        <dsp:cNvSpPr/>
      </dsp:nvSpPr>
      <dsp:spPr>
        <a:xfrm>
          <a:off x="2258290" y="2793810"/>
          <a:ext cx="90331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5138BA-20BA-4436-9E14-0A3E60000059}">
      <dsp:nvSpPr>
        <dsp:cNvPr id="0" name=""/>
        <dsp:cNvSpPr/>
      </dsp:nvSpPr>
      <dsp:spPr>
        <a:xfrm>
          <a:off x="2427662" y="2838156"/>
          <a:ext cx="8863790" cy="88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smtClean="0"/>
            <a:t>El establecimiento de las políticas de integridad y anticorrupción, así como para evitar conflictos de intereses;</a:t>
          </a:r>
          <a:endParaRPr lang="es-MX" sz="1800" kern="1200"/>
        </a:p>
      </dsp:txBody>
      <dsp:txXfrm>
        <a:off x="2427662" y="2838156"/>
        <a:ext cx="8863790" cy="886923"/>
      </dsp:txXfrm>
    </dsp:sp>
    <dsp:sp modelId="{022BC658-C173-4699-BB47-C19DD30C5358}">
      <dsp:nvSpPr>
        <dsp:cNvPr id="0" name=""/>
        <dsp:cNvSpPr/>
      </dsp:nvSpPr>
      <dsp:spPr>
        <a:xfrm>
          <a:off x="2258290" y="3725080"/>
          <a:ext cx="90331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7752F1-9759-4DF3-8DD2-FA5FEBF72006}">
      <dsp:nvSpPr>
        <dsp:cNvPr id="0" name=""/>
        <dsp:cNvSpPr/>
      </dsp:nvSpPr>
      <dsp:spPr>
        <a:xfrm>
          <a:off x="2427662" y="3769426"/>
          <a:ext cx="8863790" cy="88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smtClean="0"/>
            <a:t>La existencia de sistemas adecuados de denuncia;</a:t>
          </a:r>
          <a:endParaRPr lang="es-MX" sz="1800" kern="1200"/>
        </a:p>
      </dsp:txBody>
      <dsp:txXfrm>
        <a:off x="2427662" y="3769426"/>
        <a:ext cx="8863790" cy="886923"/>
      </dsp:txXfrm>
    </dsp:sp>
    <dsp:sp modelId="{043A42F7-7EB1-4E9A-AF65-A2D42D843820}">
      <dsp:nvSpPr>
        <dsp:cNvPr id="0" name=""/>
        <dsp:cNvSpPr/>
      </dsp:nvSpPr>
      <dsp:spPr>
        <a:xfrm>
          <a:off x="2258290" y="4656350"/>
          <a:ext cx="90331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1D1FF6-427B-45E2-8531-E4D6716E1AD7}">
      <dsp:nvSpPr>
        <dsp:cNvPr id="0" name=""/>
        <dsp:cNvSpPr/>
      </dsp:nvSpPr>
      <dsp:spPr>
        <a:xfrm>
          <a:off x="2427662" y="4700697"/>
          <a:ext cx="8863790" cy="88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MX" sz="1800" kern="1200" smtClean="0"/>
            <a:t>La existencia de sistemas adecuados de capacitación respecto de las medidas institucionales de integridad; </a:t>
          </a:r>
          <a:endParaRPr lang="es-MX" sz="1800" kern="1200"/>
        </a:p>
      </dsp:txBody>
      <dsp:txXfrm>
        <a:off x="2427662" y="4700697"/>
        <a:ext cx="8863790" cy="886923"/>
      </dsp:txXfrm>
    </dsp:sp>
    <dsp:sp modelId="{40EDA9D7-CDC9-4116-8C7F-517B96CF6031}">
      <dsp:nvSpPr>
        <dsp:cNvPr id="0" name=""/>
        <dsp:cNvSpPr/>
      </dsp:nvSpPr>
      <dsp:spPr>
        <a:xfrm>
          <a:off x="2258290" y="5587621"/>
          <a:ext cx="903316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D8AC0-5DEC-47EA-954D-7598072A3893}">
      <dsp:nvSpPr>
        <dsp:cNvPr id="0" name=""/>
        <dsp:cNvSpPr/>
      </dsp:nvSpPr>
      <dsp:spPr>
        <a:xfrm>
          <a:off x="-5065291" y="-776005"/>
          <a:ext cx="6032277" cy="6032277"/>
        </a:xfrm>
        <a:prstGeom prst="blockArc">
          <a:avLst>
            <a:gd name="adj1" fmla="val 18900000"/>
            <a:gd name="adj2" fmla="val 2700000"/>
            <a:gd name="adj3" fmla="val 358"/>
          </a:avLst>
        </a:pr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D1911A6-B9D0-49EE-B0DF-C20CF707D562}">
      <dsp:nvSpPr>
        <dsp:cNvPr id="0" name=""/>
        <dsp:cNvSpPr/>
      </dsp:nvSpPr>
      <dsp:spPr>
        <a:xfrm>
          <a:off x="621927" y="448026"/>
          <a:ext cx="3364342" cy="8960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42" tIns="50800" rIns="50800" bIns="50800" numCol="1" spcCol="1270" anchor="ctr" anchorCtr="0">
          <a:noAutofit/>
        </a:bodyPr>
        <a:lstStyle/>
        <a:p>
          <a:pPr lvl="0" algn="l" defTabSz="889000" rtl="0">
            <a:lnSpc>
              <a:spcPct val="90000"/>
            </a:lnSpc>
            <a:spcBef>
              <a:spcPct val="0"/>
            </a:spcBef>
            <a:spcAft>
              <a:spcPct val="35000"/>
            </a:spcAft>
          </a:pPr>
          <a:r>
            <a:rPr lang="es-MX" sz="2000" kern="1200" smtClean="0"/>
            <a:t>Servidores públicos</a:t>
          </a:r>
          <a:endParaRPr lang="es-MX" sz="2000" kern="1200"/>
        </a:p>
      </dsp:txBody>
      <dsp:txXfrm>
        <a:off x="621927" y="448026"/>
        <a:ext cx="3364342" cy="896053"/>
      </dsp:txXfrm>
    </dsp:sp>
    <dsp:sp modelId="{BF161F80-07D9-4E69-8F60-D2192FF4118D}">
      <dsp:nvSpPr>
        <dsp:cNvPr id="0" name=""/>
        <dsp:cNvSpPr/>
      </dsp:nvSpPr>
      <dsp:spPr>
        <a:xfrm>
          <a:off x="61894" y="336019"/>
          <a:ext cx="1120066" cy="112006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C3A07EC-1583-4D60-B366-E0EDD9770032}">
      <dsp:nvSpPr>
        <dsp:cNvPr id="0" name=""/>
        <dsp:cNvSpPr/>
      </dsp:nvSpPr>
      <dsp:spPr>
        <a:xfrm>
          <a:off x="947642" y="1792106"/>
          <a:ext cx="3038627" cy="8960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42" tIns="50800" rIns="50800" bIns="50800" numCol="1" spcCol="1270" anchor="ctr" anchorCtr="0">
          <a:noAutofit/>
        </a:bodyPr>
        <a:lstStyle/>
        <a:p>
          <a:pPr lvl="0" algn="l" defTabSz="889000" rtl="0">
            <a:lnSpc>
              <a:spcPct val="90000"/>
            </a:lnSpc>
            <a:spcBef>
              <a:spcPct val="0"/>
            </a:spcBef>
            <a:spcAft>
              <a:spcPct val="35000"/>
            </a:spcAft>
          </a:pPr>
          <a:r>
            <a:rPr lang="es-MX" sz="2000" kern="1200" smtClean="0"/>
            <a:t>Aquellos que hayan fungido como servidores públicos</a:t>
          </a:r>
          <a:endParaRPr lang="es-MX" sz="2000" kern="1200"/>
        </a:p>
      </dsp:txBody>
      <dsp:txXfrm>
        <a:off x="947642" y="1792106"/>
        <a:ext cx="3038627" cy="896053"/>
      </dsp:txXfrm>
    </dsp:sp>
    <dsp:sp modelId="{D42D18DE-D725-426F-89D9-6E0AE0A10F88}">
      <dsp:nvSpPr>
        <dsp:cNvPr id="0" name=""/>
        <dsp:cNvSpPr/>
      </dsp:nvSpPr>
      <dsp:spPr>
        <a:xfrm>
          <a:off x="387609" y="1680099"/>
          <a:ext cx="1120066" cy="112006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F1840A9-DD71-410C-B620-9501715B59B9}">
      <dsp:nvSpPr>
        <dsp:cNvPr id="0" name=""/>
        <dsp:cNvSpPr/>
      </dsp:nvSpPr>
      <dsp:spPr>
        <a:xfrm>
          <a:off x="621927" y="3136186"/>
          <a:ext cx="3364342" cy="89605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42" tIns="50800" rIns="50800" bIns="50800" numCol="1" spcCol="1270" anchor="ctr" anchorCtr="0">
          <a:noAutofit/>
        </a:bodyPr>
        <a:lstStyle/>
        <a:p>
          <a:pPr lvl="0" algn="l" defTabSz="889000" rtl="0">
            <a:lnSpc>
              <a:spcPct val="90000"/>
            </a:lnSpc>
            <a:spcBef>
              <a:spcPct val="0"/>
            </a:spcBef>
            <a:spcAft>
              <a:spcPct val="35000"/>
            </a:spcAft>
          </a:pPr>
          <a:r>
            <a:rPr lang="es-MX" sz="2000" b="1" u="sng" kern="1200" smtClean="0"/>
            <a:t>Particulares vinculados con faltas graves</a:t>
          </a:r>
          <a:endParaRPr lang="es-MX" sz="2000" kern="1200"/>
        </a:p>
      </dsp:txBody>
      <dsp:txXfrm>
        <a:off x="621927" y="3136186"/>
        <a:ext cx="3364342" cy="896053"/>
      </dsp:txXfrm>
    </dsp:sp>
    <dsp:sp modelId="{790EAB77-E89E-4B0C-9595-A09CB375B124}">
      <dsp:nvSpPr>
        <dsp:cNvPr id="0" name=""/>
        <dsp:cNvSpPr/>
      </dsp:nvSpPr>
      <dsp:spPr>
        <a:xfrm>
          <a:off x="61894" y="3024179"/>
          <a:ext cx="1120066" cy="112006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20575-CF9A-48C9-BE31-792730219FEE}">
      <dsp:nvSpPr>
        <dsp:cNvPr id="0" name=""/>
        <dsp:cNvSpPr/>
      </dsp:nvSpPr>
      <dsp:spPr>
        <a:xfrm>
          <a:off x="1329" y="1036652"/>
          <a:ext cx="2592753" cy="25927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688" tIns="16510" rIns="142688" bIns="16510" numCol="1" spcCol="1270" anchor="ctr" anchorCtr="0">
          <a:noAutofit/>
        </a:bodyPr>
        <a:lstStyle/>
        <a:p>
          <a:pPr lvl="0" algn="ctr" defTabSz="577850" rtl="0">
            <a:lnSpc>
              <a:spcPct val="90000"/>
            </a:lnSpc>
            <a:spcBef>
              <a:spcPct val="0"/>
            </a:spcBef>
            <a:spcAft>
              <a:spcPct val="35000"/>
            </a:spcAft>
          </a:pPr>
          <a:r>
            <a:rPr lang="es-ES" sz="1300" kern="1200" dirty="0" smtClean="0"/>
            <a:t>Sistema de evolución patrimonial, de declaración de intereses y constancia de presentación de declaración fiscal</a:t>
          </a:r>
          <a:endParaRPr lang="es-MX" sz="1300" kern="1200" dirty="0"/>
        </a:p>
      </dsp:txBody>
      <dsp:txXfrm>
        <a:off x="381029" y="1416352"/>
        <a:ext cx="1833353" cy="1833353"/>
      </dsp:txXfrm>
    </dsp:sp>
    <dsp:sp modelId="{32C954D3-A333-4193-9A3F-FDA53FAABD6F}">
      <dsp:nvSpPr>
        <dsp:cNvPr id="0" name=""/>
        <dsp:cNvSpPr/>
      </dsp:nvSpPr>
      <dsp:spPr>
        <a:xfrm>
          <a:off x="2075532" y="1036652"/>
          <a:ext cx="2592753" cy="25927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688" tIns="16510" rIns="142688" bIns="16510" numCol="1" spcCol="1270" anchor="ctr" anchorCtr="0">
          <a:noAutofit/>
        </a:bodyPr>
        <a:lstStyle/>
        <a:p>
          <a:pPr lvl="0" algn="ctr" defTabSz="577850">
            <a:lnSpc>
              <a:spcPct val="90000"/>
            </a:lnSpc>
            <a:spcBef>
              <a:spcPct val="0"/>
            </a:spcBef>
            <a:spcAft>
              <a:spcPct val="35000"/>
            </a:spcAft>
          </a:pPr>
          <a:r>
            <a:rPr lang="es-MX" sz="1300" kern="1200" dirty="0" smtClean="0">
              <a:latin typeface="Arial" panose="020B0604020202020204" pitchFamily="34" charset="0"/>
              <a:cs typeface="Arial" panose="020B0604020202020204" pitchFamily="34" charset="0"/>
            </a:rPr>
            <a:t>Sistema nacional de servidores públicos y particulares sancionados</a:t>
          </a:r>
          <a:endParaRPr lang="es-MX" sz="1300" kern="1200" dirty="0"/>
        </a:p>
      </dsp:txBody>
      <dsp:txXfrm>
        <a:off x="2455232" y="1416352"/>
        <a:ext cx="1833353" cy="1833353"/>
      </dsp:txXfrm>
    </dsp:sp>
    <dsp:sp modelId="{F48EDAE4-D573-4E0B-A279-B5605A2B29C7}">
      <dsp:nvSpPr>
        <dsp:cNvPr id="0" name=""/>
        <dsp:cNvSpPr/>
      </dsp:nvSpPr>
      <dsp:spPr>
        <a:xfrm>
          <a:off x="4149735" y="1036652"/>
          <a:ext cx="2592753" cy="25927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688" tIns="16510" rIns="142688" bIns="16510" numCol="1" spcCol="1270" anchor="ctr" anchorCtr="0">
          <a:noAutofit/>
        </a:bodyPr>
        <a:lstStyle/>
        <a:p>
          <a:pPr lvl="0" algn="ctr" defTabSz="577850">
            <a:lnSpc>
              <a:spcPct val="90000"/>
            </a:lnSpc>
            <a:spcBef>
              <a:spcPct val="0"/>
            </a:spcBef>
            <a:spcAft>
              <a:spcPct val="35000"/>
            </a:spcAft>
          </a:pPr>
          <a:r>
            <a:rPr lang="es-MX" sz="1300" kern="1200" dirty="0" smtClean="0">
              <a:latin typeface="Arial" panose="020B0604020202020204" pitchFamily="34" charset="0"/>
              <a:cs typeface="Arial" panose="020B0604020202020204" pitchFamily="34" charset="0"/>
            </a:rPr>
            <a:t>Directorio de servidores públicos que participan en contrataciones públicas</a:t>
          </a:r>
          <a:endParaRPr lang="es-MX" sz="1300" kern="1200" dirty="0"/>
        </a:p>
      </dsp:txBody>
      <dsp:txXfrm>
        <a:off x="4529435" y="1416352"/>
        <a:ext cx="1833353" cy="1833353"/>
      </dsp:txXfrm>
    </dsp:sp>
    <dsp:sp modelId="{21517E37-5EC9-4BF8-9359-AA2921F008AB}">
      <dsp:nvSpPr>
        <dsp:cNvPr id="0" name=""/>
        <dsp:cNvSpPr/>
      </dsp:nvSpPr>
      <dsp:spPr>
        <a:xfrm>
          <a:off x="6223938" y="1036652"/>
          <a:ext cx="2592753" cy="25927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688" tIns="16510" rIns="142688" bIns="16510" numCol="1" spcCol="1270" anchor="ctr" anchorCtr="0">
          <a:noAutofit/>
        </a:bodyPr>
        <a:lstStyle/>
        <a:p>
          <a:pPr lvl="0" algn="ctr"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Protocolo de actuación en contrataciones públicas</a:t>
          </a:r>
          <a:endParaRPr lang="es-MX" sz="1300" kern="1200" dirty="0"/>
        </a:p>
      </dsp:txBody>
      <dsp:txXfrm>
        <a:off x="6603638" y="1416352"/>
        <a:ext cx="1833353" cy="1833353"/>
      </dsp:txXfrm>
    </dsp:sp>
    <dsp:sp modelId="{D1FB1C7C-314B-42D2-978E-38530B0C0305}">
      <dsp:nvSpPr>
        <dsp:cNvPr id="0" name=""/>
        <dsp:cNvSpPr/>
      </dsp:nvSpPr>
      <dsp:spPr>
        <a:xfrm>
          <a:off x="8298141" y="1036652"/>
          <a:ext cx="2592753" cy="25927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688" tIns="16510" rIns="142688" bIns="16510" numCol="1" spcCol="1270" anchor="ctr" anchorCtr="0">
          <a:noAutofit/>
        </a:bodyPr>
        <a:lstStyle/>
        <a:p>
          <a:pPr lvl="0" algn="ctr" defTabSz="577850">
            <a:lnSpc>
              <a:spcPct val="90000"/>
            </a:lnSpc>
            <a:spcBef>
              <a:spcPct val="0"/>
            </a:spcBef>
            <a:spcAft>
              <a:spcPct val="35000"/>
            </a:spcAft>
          </a:pPr>
          <a:r>
            <a:rPr lang="es-ES" sz="1300" kern="1200" dirty="0" smtClean="0">
              <a:latin typeface="Arial" panose="020B0604020202020204" pitchFamily="34" charset="0"/>
              <a:cs typeface="Arial" panose="020B0604020202020204" pitchFamily="34" charset="0"/>
            </a:rPr>
            <a:t>Manifiesto de particulares sobre vínculos o relaciones de negocios, personales o familiares, así como de posibles conflictos de interés</a:t>
          </a:r>
          <a:endParaRPr lang="es-MX" sz="1300" kern="1200" dirty="0"/>
        </a:p>
      </dsp:txBody>
      <dsp:txXfrm>
        <a:off x="8677841" y="1416352"/>
        <a:ext cx="1833353" cy="1833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1DABA-2DDB-446B-A23F-F7F179CD046D}">
      <dsp:nvSpPr>
        <dsp:cNvPr id="0" name=""/>
        <dsp:cNvSpPr/>
      </dsp:nvSpPr>
      <dsp:spPr>
        <a:xfrm>
          <a:off x="4427864" y="1092942"/>
          <a:ext cx="1464220" cy="1464220"/>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E35B5927-C1F6-4FB2-A9C2-DEB8772CAAE4}">
      <dsp:nvSpPr>
        <dsp:cNvPr id="0" name=""/>
        <dsp:cNvSpPr/>
      </dsp:nvSpPr>
      <dsp:spPr>
        <a:xfrm>
          <a:off x="3918297" y="0"/>
          <a:ext cx="2483354" cy="9970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kern="1200" dirty="0"/>
            <a:t>Código de Ética</a:t>
          </a:r>
        </a:p>
      </dsp:txBody>
      <dsp:txXfrm>
        <a:off x="3918297" y="0"/>
        <a:ext cx="2483354" cy="997037"/>
      </dsp:txXfrm>
    </dsp:sp>
    <dsp:sp modelId="{3D80D256-7275-41E0-AD90-F644EB9911F0}">
      <dsp:nvSpPr>
        <dsp:cNvPr id="0" name=""/>
        <dsp:cNvSpPr/>
      </dsp:nvSpPr>
      <dsp:spPr>
        <a:xfrm>
          <a:off x="4903126" y="1367365"/>
          <a:ext cx="1464220" cy="1464220"/>
        </a:xfrm>
        <a:prstGeom prst="ellipse">
          <a:avLst/>
        </a:prstGeom>
        <a:gradFill rotWithShape="0">
          <a:gsLst>
            <a:gs pos="0">
              <a:schemeClr val="accent5">
                <a:alpha val="50000"/>
                <a:hueOff val="-1351709"/>
                <a:satOff val="-3484"/>
                <a:lumOff val="-2353"/>
                <a:alphaOff val="0"/>
                <a:lumMod val="110000"/>
                <a:satMod val="105000"/>
                <a:tint val="67000"/>
              </a:schemeClr>
            </a:gs>
            <a:gs pos="50000">
              <a:schemeClr val="accent5">
                <a:alpha val="50000"/>
                <a:hueOff val="-1351709"/>
                <a:satOff val="-3484"/>
                <a:lumOff val="-2353"/>
                <a:alphaOff val="0"/>
                <a:lumMod val="105000"/>
                <a:satMod val="103000"/>
                <a:tint val="73000"/>
              </a:schemeClr>
            </a:gs>
            <a:gs pos="100000">
              <a:schemeClr val="accent5">
                <a:alpha val="50000"/>
                <a:hueOff val="-1351709"/>
                <a:satOff val="-3484"/>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83A851C-A992-48CB-84CB-9040DD146AB6}">
      <dsp:nvSpPr>
        <dsp:cNvPr id="0" name=""/>
        <dsp:cNvSpPr/>
      </dsp:nvSpPr>
      <dsp:spPr>
        <a:xfrm>
          <a:off x="6166492" y="949559"/>
          <a:ext cx="2353392" cy="10919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kern="1200" dirty="0" smtClean="0"/>
            <a:t>Evaluación anual de acciones específicas</a:t>
          </a:r>
          <a:endParaRPr lang="es-MX" sz="1400" kern="1200" dirty="0"/>
        </a:p>
      </dsp:txBody>
      <dsp:txXfrm>
        <a:off x="6166492" y="949559"/>
        <a:ext cx="2353392" cy="1091993"/>
      </dsp:txXfrm>
    </dsp:sp>
    <dsp:sp modelId="{79B0ECB8-80E3-49B2-96DD-3848B90E57AF}">
      <dsp:nvSpPr>
        <dsp:cNvPr id="0" name=""/>
        <dsp:cNvSpPr/>
      </dsp:nvSpPr>
      <dsp:spPr>
        <a:xfrm>
          <a:off x="4903126" y="1916210"/>
          <a:ext cx="1464220" cy="1464220"/>
        </a:xfrm>
        <a:prstGeom prst="ellipse">
          <a:avLst/>
        </a:prstGeom>
        <a:gradFill rotWithShape="0">
          <a:gsLst>
            <a:gs pos="0">
              <a:schemeClr val="accent5">
                <a:alpha val="50000"/>
                <a:hueOff val="-2703417"/>
                <a:satOff val="-6968"/>
                <a:lumOff val="-4706"/>
                <a:alphaOff val="0"/>
                <a:lumMod val="110000"/>
                <a:satMod val="105000"/>
                <a:tint val="67000"/>
              </a:schemeClr>
            </a:gs>
            <a:gs pos="50000">
              <a:schemeClr val="accent5">
                <a:alpha val="50000"/>
                <a:hueOff val="-2703417"/>
                <a:satOff val="-6968"/>
                <a:lumOff val="-4706"/>
                <a:alphaOff val="0"/>
                <a:lumMod val="105000"/>
                <a:satMod val="103000"/>
                <a:tint val="73000"/>
              </a:schemeClr>
            </a:gs>
            <a:gs pos="100000">
              <a:schemeClr val="accent5">
                <a:alpha val="50000"/>
                <a:hueOff val="-2703417"/>
                <a:satOff val="-6968"/>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6F4E7DB0-CED2-418A-A1F7-BFFABD83D485}">
      <dsp:nvSpPr>
        <dsp:cNvPr id="0" name=""/>
        <dsp:cNvSpPr/>
      </dsp:nvSpPr>
      <dsp:spPr>
        <a:xfrm>
          <a:off x="6166492" y="2578053"/>
          <a:ext cx="2353392" cy="12201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kern="1200" dirty="0"/>
            <a:t>Recomendaciones del Comité Coordinador del SNA</a:t>
          </a:r>
        </a:p>
      </dsp:txBody>
      <dsp:txXfrm>
        <a:off x="6166492" y="2578053"/>
        <a:ext cx="2353392" cy="1220183"/>
      </dsp:txXfrm>
    </dsp:sp>
    <dsp:sp modelId="{AAE832E1-ADC8-4C6A-8565-CF55DE16E38C}">
      <dsp:nvSpPr>
        <dsp:cNvPr id="0" name=""/>
        <dsp:cNvSpPr/>
      </dsp:nvSpPr>
      <dsp:spPr>
        <a:xfrm>
          <a:off x="4427864" y="2191107"/>
          <a:ext cx="1464220" cy="1464220"/>
        </a:xfrm>
        <a:prstGeom prst="ellipse">
          <a:avLst/>
        </a:prstGeom>
        <a:gradFill rotWithShape="0">
          <a:gsLst>
            <a:gs pos="0">
              <a:schemeClr val="accent5">
                <a:alpha val="50000"/>
                <a:hueOff val="-4055126"/>
                <a:satOff val="-10451"/>
                <a:lumOff val="-7059"/>
                <a:alphaOff val="0"/>
                <a:lumMod val="110000"/>
                <a:satMod val="105000"/>
                <a:tint val="67000"/>
              </a:schemeClr>
            </a:gs>
            <a:gs pos="50000">
              <a:schemeClr val="accent5">
                <a:alpha val="50000"/>
                <a:hueOff val="-4055126"/>
                <a:satOff val="-10451"/>
                <a:lumOff val="-7059"/>
                <a:alphaOff val="0"/>
                <a:lumMod val="105000"/>
                <a:satMod val="103000"/>
                <a:tint val="73000"/>
              </a:schemeClr>
            </a:gs>
            <a:gs pos="100000">
              <a:schemeClr val="accent5">
                <a:alpha val="50000"/>
                <a:hueOff val="-4055126"/>
                <a:satOff val="-10451"/>
                <a:lumOff val="-7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BE7F76B1-EFEC-42CB-AA64-DF215F3AF2AB}">
      <dsp:nvSpPr>
        <dsp:cNvPr id="0" name=""/>
        <dsp:cNvSpPr/>
      </dsp:nvSpPr>
      <dsp:spPr>
        <a:xfrm>
          <a:off x="3918297" y="3750758"/>
          <a:ext cx="2483354" cy="9970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b="1" u="sng" kern="1200" dirty="0" smtClean="0"/>
            <a:t>Mecanismos de auto regulación que incluya instrumentación de controles internos y un programa de integridad</a:t>
          </a:r>
          <a:endParaRPr lang="es-MX" sz="1400" b="1" u="sng" kern="1200" dirty="0"/>
        </a:p>
      </dsp:txBody>
      <dsp:txXfrm>
        <a:off x="3918297" y="3750758"/>
        <a:ext cx="2483354" cy="997037"/>
      </dsp:txXfrm>
    </dsp:sp>
    <dsp:sp modelId="{EDC89997-EBE8-4F3E-A39A-0875FE7F7AC3}">
      <dsp:nvSpPr>
        <dsp:cNvPr id="0" name=""/>
        <dsp:cNvSpPr/>
      </dsp:nvSpPr>
      <dsp:spPr>
        <a:xfrm>
          <a:off x="3952603" y="1916210"/>
          <a:ext cx="1464220" cy="1464220"/>
        </a:xfrm>
        <a:prstGeom prst="ellipse">
          <a:avLst/>
        </a:prstGeom>
        <a:gradFill rotWithShape="0">
          <a:gsLst>
            <a:gs pos="0">
              <a:schemeClr val="accent5">
                <a:alpha val="50000"/>
                <a:hueOff val="-5406834"/>
                <a:satOff val="-13935"/>
                <a:lumOff val="-9412"/>
                <a:alphaOff val="0"/>
                <a:lumMod val="110000"/>
                <a:satMod val="105000"/>
                <a:tint val="67000"/>
              </a:schemeClr>
            </a:gs>
            <a:gs pos="50000">
              <a:schemeClr val="accent5">
                <a:alpha val="50000"/>
                <a:hueOff val="-5406834"/>
                <a:satOff val="-13935"/>
                <a:lumOff val="-9412"/>
                <a:alphaOff val="0"/>
                <a:lumMod val="105000"/>
                <a:satMod val="103000"/>
                <a:tint val="73000"/>
              </a:schemeClr>
            </a:gs>
            <a:gs pos="100000">
              <a:schemeClr val="accent5">
                <a:alpha val="50000"/>
                <a:hueOff val="-5406834"/>
                <a:satOff val="-1393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DABB824F-4F72-4297-AA04-978F49F2A0EB}">
      <dsp:nvSpPr>
        <dsp:cNvPr id="0" name=""/>
        <dsp:cNvSpPr/>
      </dsp:nvSpPr>
      <dsp:spPr>
        <a:xfrm>
          <a:off x="1800065" y="2578053"/>
          <a:ext cx="2353392" cy="12201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kern="1200" dirty="0"/>
            <a:t>Integridad de las personas morales</a:t>
          </a:r>
        </a:p>
      </dsp:txBody>
      <dsp:txXfrm>
        <a:off x="1800065" y="2578053"/>
        <a:ext cx="2353392" cy="1220183"/>
      </dsp:txXfrm>
    </dsp:sp>
    <dsp:sp modelId="{EF7A32F9-591D-4E94-A6B9-72581A3EAEE9}">
      <dsp:nvSpPr>
        <dsp:cNvPr id="0" name=""/>
        <dsp:cNvSpPr/>
      </dsp:nvSpPr>
      <dsp:spPr>
        <a:xfrm>
          <a:off x="3952603" y="1367365"/>
          <a:ext cx="1464220" cy="1464220"/>
        </a:xfrm>
        <a:prstGeom prst="ellipse">
          <a:avLst/>
        </a:prstGeom>
        <a:gradFill rotWithShape="0">
          <a:gsLst>
            <a:gs pos="0">
              <a:schemeClr val="accent5">
                <a:alpha val="50000"/>
                <a:hueOff val="-6758543"/>
                <a:satOff val="-17419"/>
                <a:lumOff val="-11765"/>
                <a:alphaOff val="0"/>
                <a:lumMod val="110000"/>
                <a:satMod val="105000"/>
                <a:tint val="67000"/>
              </a:schemeClr>
            </a:gs>
            <a:gs pos="50000">
              <a:schemeClr val="accent5">
                <a:alpha val="50000"/>
                <a:hueOff val="-6758543"/>
                <a:satOff val="-17419"/>
                <a:lumOff val="-11765"/>
                <a:alphaOff val="0"/>
                <a:lumMod val="105000"/>
                <a:satMod val="103000"/>
                <a:tint val="73000"/>
              </a:schemeClr>
            </a:gs>
            <a:gs pos="100000">
              <a:schemeClr val="accent5">
                <a:alpha val="50000"/>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8488AA4C-271C-464F-BAFE-8B34E2BAA97D}">
      <dsp:nvSpPr>
        <dsp:cNvPr id="0" name=""/>
        <dsp:cNvSpPr/>
      </dsp:nvSpPr>
      <dsp:spPr>
        <a:xfrm>
          <a:off x="1800065" y="949559"/>
          <a:ext cx="2353392" cy="12201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s-MX" sz="1400" b="1" u="sng" kern="1200" dirty="0"/>
            <a:t>Implementación de acciones para orientar el criterio que deberán observar los servidores públicos en situaciones específicas (SFP, sus homólogas en las entidades federativas y los OIC)</a:t>
          </a:r>
        </a:p>
      </dsp:txBody>
      <dsp:txXfrm>
        <a:off x="1800065" y="949559"/>
        <a:ext cx="2353392" cy="12201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926DC-1462-4332-900E-096BCF3D7BAF}">
      <dsp:nvSpPr>
        <dsp:cNvPr id="0" name=""/>
        <dsp:cNvSpPr/>
      </dsp:nvSpPr>
      <dsp:spPr>
        <a:xfrm>
          <a:off x="0" y="68874"/>
          <a:ext cx="9320151" cy="2623095"/>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MX" sz="2500" kern="1200" dirty="0" smtClean="0"/>
            <a:t>Las unidades administrativas a cargo de </a:t>
          </a:r>
          <a:r>
            <a:rPr lang="es-MX" sz="2500" b="1" kern="1200" dirty="0" smtClean="0"/>
            <a:t>promover, evaluar y fortalecer el buen funcionamiento del control interno </a:t>
          </a:r>
          <a:r>
            <a:rPr lang="es-MX" sz="2500" kern="1200" dirty="0" smtClean="0"/>
            <a:t>en los entes públicos, así como aquellas otras instancias de los Órganos constitucionales autónomos que, conforme a sus respectivas leyes, sean competentes para aplicar las leyes en materia de responsabilidades de Servidores Públicos;</a:t>
          </a:r>
          <a:endParaRPr lang="es-MX" sz="2500" kern="1200" dirty="0"/>
        </a:p>
      </dsp:txBody>
      <dsp:txXfrm>
        <a:off x="128049" y="196923"/>
        <a:ext cx="9064053" cy="23669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C3811-4E49-4C23-94BD-276F43197F2B}">
      <dsp:nvSpPr>
        <dsp:cNvPr id="0" name=""/>
        <dsp:cNvSpPr/>
      </dsp:nvSpPr>
      <dsp:spPr>
        <a:xfrm>
          <a:off x="0" y="252111"/>
          <a:ext cx="10113817" cy="14671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s-MX" sz="3800" kern="1200" dirty="0" smtClean="0"/>
            <a:t>De lo anterior, se observa como atribuciones primigenias de los OIC, las consistentes en: </a:t>
          </a:r>
          <a:endParaRPr lang="es-MX" sz="3800" kern="1200" dirty="0"/>
        </a:p>
      </dsp:txBody>
      <dsp:txXfrm>
        <a:off x="71622" y="323733"/>
        <a:ext cx="9970573" cy="1323936"/>
      </dsp:txXfrm>
    </dsp:sp>
    <dsp:sp modelId="{B00F6967-F025-4D7A-9B07-3E305A140436}">
      <dsp:nvSpPr>
        <dsp:cNvPr id="0" name=""/>
        <dsp:cNvSpPr/>
      </dsp:nvSpPr>
      <dsp:spPr>
        <a:xfrm>
          <a:off x="0" y="1971403"/>
          <a:ext cx="10113817"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114" tIns="48260" rIns="270256" bIns="48260" numCol="1" spcCol="1270" anchor="t" anchorCtr="0">
          <a:noAutofit/>
        </a:bodyPr>
        <a:lstStyle/>
        <a:p>
          <a:pPr marL="285750" lvl="1" indent="-285750" algn="l" defTabSz="1333500" rtl="0">
            <a:lnSpc>
              <a:spcPct val="90000"/>
            </a:lnSpc>
            <a:spcBef>
              <a:spcPct val="0"/>
            </a:spcBef>
            <a:spcAft>
              <a:spcPct val="20000"/>
            </a:spcAft>
            <a:buChar char="••"/>
          </a:pPr>
          <a:r>
            <a:rPr lang="es-MX" sz="3000" kern="1200" dirty="0" smtClean="0"/>
            <a:t>Promover</a:t>
          </a:r>
          <a:endParaRPr lang="es-MX" sz="3000" kern="1200" dirty="0"/>
        </a:p>
        <a:p>
          <a:pPr marL="285750" lvl="1" indent="-285750" algn="l" defTabSz="1333500" rtl="0">
            <a:lnSpc>
              <a:spcPct val="90000"/>
            </a:lnSpc>
            <a:spcBef>
              <a:spcPct val="0"/>
            </a:spcBef>
            <a:spcAft>
              <a:spcPct val="20000"/>
            </a:spcAft>
            <a:buChar char="••"/>
          </a:pPr>
          <a:r>
            <a:rPr lang="es-MX" sz="3000" kern="1200" dirty="0" smtClean="0"/>
            <a:t>Evaluar, y</a:t>
          </a:r>
          <a:endParaRPr lang="es-MX" sz="3000" kern="1200" dirty="0"/>
        </a:p>
        <a:p>
          <a:pPr marL="285750" lvl="1" indent="-285750" algn="l" defTabSz="1333500" rtl="0">
            <a:lnSpc>
              <a:spcPct val="90000"/>
            </a:lnSpc>
            <a:spcBef>
              <a:spcPct val="0"/>
            </a:spcBef>
            <a:spcAft>
              <a:spcPct val="20000"/>
            </a:spcAft>
            <a:buChar char="••"/>
          </a:pPr>
          <a:r>
            <a:rPr lang="es-MX" sz="3000" kern="1200" dirty="0" smtClean="0"/>
            <a:t>Fortalecer el funcionamiento del control interno</a:t>
          </a:r>
          <a:endParaRPr lang="es-MX" sz="3000" kern="1200" dirty="0"/>
        </a:p>
      </dsp:txBody>
      <dsp:txXfrm>
        <a:off x="0" y="1971403"/>
        <a:ext cx="10113817" cy="14552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0E606-325D-4D52-B8D8-3488CFD9859D}">
      <dsp:nvSpPr>
        <dsp:cNvPr id="0" name=""/>
        <dsp:cNvSpPr/>
      </dsp:nvSpPr>
      <dsp:spPr>
        <a:xfrm>
          <a:off x="0" y="1532"/>
          <a:ext cx="9476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B1180-A379-4C07-84FC-CF23948020A4}">
      <dsp:nvSpPr>
        <dsp:cNvPr id="0" name=""/>
        <dsp:cNvSpPr/>
      </dsp:nvSpPr>
      <dsp:spPr>
        <a:xfrm>
          <a:off x="0" y="1532"/>
          <a:ext cx="9476509" cy="104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MX" sz="2000" kern="1200" dirty="0" smtClean="0"/>
            <a:t>I.	Implementar los mecanismos internos que </a:t>
          </a:r>
          <a:r>
            <a:rPr lang="es-MX" sz="2000" b="1" kern="1200" dirty="0" smtClean="0"/>
            <a:t>prevengan</a:t>
          </a:r>
          <a:r>
            <a:rPr lang="es-MX" sz="2000" kern="1200" dirty="0" smtClean="0"/>
            <a:t> actos u omisiones que pudieran constituir responsabilidades administrativas, en los términos establecidos por el Sistema Nacional Anticorrupción;</a:t>
          </a:r>
          <a:endParaRPr lang="es-MX" sz="2000" kern="1200" dirty="0"/>
        </a:p>
      </dsp:txBody>
      <dsp:txXfrm>
        <a:off x="0" y="1532"/>
        <a:ext cx="9476509" cy="1045418"/>
      </dsp:txXfrm>
    </dsp:sp>
    <dsp:sp modelId="{2199697A-07CA-48FD-8CA4-03519AFAFA09}">
      <dsp:nvSpPr>
        <dsp:cNvPr id="0" name=""/>
        <dsp:cNvSpPr/>
      </dsp:nvSpPr>
      <dsp:spPr>
        <a:xfrm>
          <a:off x="0" y="1046951"/>
          <a:ext cx="9476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F0276-5CCC-4206-8C37-DAA82B0B3296}">
      <dsp:nvSpPr>
        <dsp:cNvPr id="0" name=""/>
        <dsp:cNvSpPr/>
      </dsp:nvSpPr>
      <dsp:spPr>
        <a:xfrm>
          <a:off x="0" y="1046951"/>
          <a:ext cx="9476509" cy="104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MX" sz="2000" kern="1200" dirty="0" smtClean="0"/>
            <a:t>II.	</a:t>
          </a:r>
          <a:r>
            <a:rPr lang="es-MX" sz="2000" b="1" kern="1200" dirty="0" smtClean="0"/>
            <a:t>Revisar el ingreso, egreso, manejo, custodia y aplicación de recursos públicos</a:t>
          </a:r>
          <a:r>
            <a:rPr lang="es-MX" sz="2000" kern="1200" dirty="0" smtClean="0"/>
            <a:t> federales y participaciones federales, así como de recursos públicos locales, según corresponda en el ámbito de su competencia, y</a:t>
          </a:r>
          <a:endParaRPr lang="es-MX" sz="2000" kern="1200" dirty="0"/>
        </a:p>
      </dsp:txBody>
      <dsp:txXfrm>
        <a:off x="0" y="1046951"/>
        <a:ext cx="9476509" cy="1045418"/>
      </dsp:txXfrm>
    </dsp:sp>
    <dsp:sp modelId="{1561A02E-F610-4A7B-A7CE-24A5A46E8D36}">
      <dsp:nvSpPr>
        <dsp:cNvPr id="0" name=""/>
        <dsp:cNvSpPr/>
      </dsp:nvSpPr>
      <dsp:spPr>
        <a:xfrm>
          <a:off x="0" y="2092369"/>
          <a:ext cx="947650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94339-9D80-470E-AEE9-586A90B98248}">
      <dsp:nvSpPr>
        <dsp:cNvPr id="0" name=""/>
        <dsp:cNvSpPr/>
      </dsp:nvSpPr>
      <dsp:spPr>
        <a:xfrm>
          <a:off x="0" y="2092369"/>
          <a:ext cx="9476509" cy="104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MX" sz="2000" kern="1200" dirty="0" smtClean="0"/>
            <a:t>III.	Presentar denuncias por hechos que las leyes señalen como delitos ante la Fiscalía Especializada en Combate a la Corrupción o en su caso ante sus homólogos en el ámbito local.</a:t>
          </a:r>
          <a:endParaRPr lang="es-MX" sz="2000" kern="1200" dirty="0"/>
        </a:p>
      </dsp:txBody>
      <dsp:txXfrm>
        <a:off x="0" y="2092369"/>
        <a:ext cx="9476509" cy="104541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982DC0-FD2E-1948-A9CC-E63461555B5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99AAF3A7-B750-CF4C-B5B2-3E64ABD997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78A48CA1-2673-8E4C-A4DB-41034BABC734}"/>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8687BC6E-ACE6-7C4E-B14A-9F0BEDC4953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3802857-5D66-5740-B2FF-390AD7028F49}"/>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215417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851F2-3781-7444-8A0B-B153320B4CA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16012197-3E81-BD48-B0FA-8B52B864DD39}"/>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41F445A-F447-824B-8DA7-5D0E899BBEBE}"/>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C0CDC243-A94E-8844-8EC2-8CF1B4BBB46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BDDB610-C831-854E-8197-171D8A3956F5}"/>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4942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8F73DE-2031-6941-A0D2-BAD376F2ABB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14A6AF-EFC8-844A-BDC0-346AFACCCEE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3D2352-2724-AE4C-A3D7-A963C157F48C}"/>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3A4C009A-A5B8-A644-928C-A9C68A2FF20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8028AF7-0741-C347-84BB-4877CB361A27}"/>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43211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B21C3-E082-6142-95A5-51414E7AB92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060B5917-319A-9A49-A95D-50C4C152034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291FC7F-7F6D-4544-A366-EAA2B7DF904A}"/>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E26E9641-C2CA-6A46-A6AA-FAC2F7DA48C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AA6D54-753F-F843-AB5D-865E92D69AEF}"/>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230293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CA2817-B76D-3946-BC51-00679C8F079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81326F33-BF3A-0942-8D86-841C7B11D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E2F90E2-0E33-9C4E-B028-216F10C082C5}"/>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744BDD16-4052-1E40-B918-28EA2BBC7A5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C9363E-2001-6E45-8CCC-B0A6C80897F7}"/>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224244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F915E8-2C83-D44C-B7E4-4F480E812742}"/>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FAB0267-0371-E647-BF84-DC89804A9EC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1990EAA5-9C95-7A45-B6FA-835DB838212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269874E5-91C0-C04E-93FD-F24892189E9A}"/>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6" name="Marcador de pie de página 5">
            <a:extLst>
              <a:ext uri="{FF2B5EF4-FFF2-40B4-BE49-F238E27FC236}">
                <a16:creationId xmlns:a16="http://schemas.microsoft.com/office/drawing/2014/main" id="{FD15C808-36BB-A043-B804-C930B3DD768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425AED0-3F4D-AD41-A2B6-1DB48FCC9C69}"/>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50927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DAE8C-B902-1E43-BB20-C5BDBF5F134A}"/>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6A749375-6C89-144A-8F7A-D627B4FF5E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9C1ACA-7045-FC43-B608-209CA180693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52736424-C5CB-1246-AC56-59B52834E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63DE9ACB-D159-5C46-91C7-20AD5FDBA370}"/>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47BEB595-E2F2-B24F-A526-FC44A1A65D53}"/>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8" name="Marcador de pie de página 7">
            <a:extLst>
              <a:ext uri="{FF2B5EF4-FFF2-40B4-BE49-F238E27FC236}">
                <a16:creationId xmlns:a16="http://schemas.microsoft.com/office/drawing/2014/main" id="{A2BB9FEF-7CB7-3A40-A582-BC1DE4598E3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0D13726-40C0-A14A-B2E1-DF74D2897537}"/>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248432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BEE4E-59E6-6E41-82C6-8B5ADC1EEB08}"/>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10F40447-5E49-3646-9253-46FC5A3FCE96}"/>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4" name="Marcador de pie de página 3">
            <a:extLst>
              <a:ext uri="{FF2B5EF4-FFF2-40B4-BE49-F238E27FC236}">
                <a16:creationId xmlns:a16="http://schemas.microsoft.com/office/drawing/2014/main" id="{727B38D8-80DE-4D4C-BCE8-E08AE470F08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1B4EA5D-C54E-DB41-8EE4-731BF13F7214}"/>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89984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B0EC5A-9AA1-814B-A2E5-329E29F559A5}"/>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3" name="Marcador de pie de página 2">
            <a:extLst>
              <a:ext uri="{FF2B5EF4-FFF2-40B4-BE49-F238E27FC236}">
                <a16:creationId xmlns:a16="http://schemas.microsoft.com/office/drawing/2014/main" id="{FBAC17C2-9AA8-674A-AE69-4EA7DC50F2F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68C1ED1-680E-904F-A44B-B918EE02E181}"/>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94994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1C0E-BCE3-1C44-BF32-A6CD54AB949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416B1E9A-C80D-2F48-B383-480F310C3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C26D5DCA-D558-9B4A-AAC0-749D7543E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02572DD-7999-9B46-8D1E-8D2F4043C054}"/>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6" name="Marcador de pie de página 5">
            <a:extLst>
              <a:ext uri="{FF2B5EF4-FFF2-40B4-BE49-F238E27FC236}">
                <a16:creationId xmlns:a16="http://schemas.microsoft.com/office/drawing/2014/main" id="{ECE6816B-04D3-614F-B920-37F306EDA7C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A6F4FF4-D013-DD43-B755-77A4D5361017}"/>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74940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DCAF1A-02A3-E04A-BED2-E0F997C09F3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F0C633EF-6F96-FD4A-BE1D-77A536C5E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2C1F20B-388D-044C-94C0-FD0CF6128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7042A92-6294-4842-8D24-DED430CFCDC7}"/>
              </a:ext>
            </a:extLst>
          </p:cNvPr>
          <p:cNvSpPr>
            <a:spLocks noGrp="1"/>
          </p:cNvSpPr>
          <p:nvPr>
            <p:ph type="dt" sz="half" idx="10"/>
          </p:nvPr>
        </p:nvSpPr>
        <p:spPr/>
        <p:txBody>
          <a:bodyPr/>
          <a:lstStyle/>
          <a:p>
            <a:fld id="{64E1664A-8164-A546-A137-589CD3563264}" type="datetimeFigureOut">
              <a:rPr lang="es-MX" smtClean="0"/>
              <a:t>08/11/2022</a:t>
            </a:fld>
            <a:endParaRPr lang="es-MX"/>
          </a:p>
        </p:txBody>
      </p:sp>
      <p:sp>
        <p:nvSpPr>
          <p:cNvPr id="6" name="Marcador de pie de página 5">
            <a:extLst>
              <a:ext uri="{FF2B5EF4-FFF2-40B4-BE49-F238E27FC236}">
                <a16:creationId xmlns:a16="http://schemas.microsoft.com/office/drawing/2014/main" id="{23791E91-2B94-F741-8FDE-3CFE1BB34D8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3E4FCF4-55D0-1E42-A808-6674CA069844}"/>
              </a:ext>
            </a:extLst>
          </p:cNvPr>
          <p:cNvSpPr>
            <a:spLocks noGrp="1"/>
          </p:cNvSpPr>
          <p:nvPr>
            <p:ph type="sldNum" sz="quarter" idx="12"/>
          </p:nvPr>
        </p:nvSpPr>
        <p:spPr/>
        <p:txBody>
          <a:bodyPr/>
          <a:lstStyle/>
          <a:p>
            <a:fld id="{A1F92BA3-8176-FB46-99B0-F918CD4A269C}" type="slidenum">
              <a:rPr lang="es-MX" smtClean="0"/>
              <a:t>‹Nº›</a:t>
            </a:fld>
            <a:endParaRPr lang="es-MX"/>
          </a:p>
        </p:txBody>
      </p:sp>
    </p:spTree>
    <p:extLst>
      <p:ext uri="{BB962C8B-B14F-4D97-AF65-F5344CB8AC3E}">
        <p14:creationId xmlns:p14="http://schemas.microsoft.com/office/powerpoint/2010/main" val="120854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5763F6-25DF-4144-AEC8-96586A4E5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F038ED22-F723-554D-B5A9-1A7597BF1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794E70D-EC00-1D42-9E9A-ADDBCEB57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1664A-8164-A546-A137-589CD3563264}" type="datetimeFigureOut">
              <a:rPr lang="es-MX" smtClean="0"/>
              <a:t>08/11/2022</a:t>
            </a:fld>
            <a:endParaRPr lang="es-MX"/>
          </a:p>
        </p:txBody>
      </p:sp>
      <p:sp>
        <p:nvSpPr>
          <p:cNvPr id="5" name="Marcador de pie de página 4">
            <a:extLst>
              <a:ext uri="{FF2B5EF4-FFF2-40B4-BE49-F238E27FC236}">
                <a16:creationId xmlns:a16="http://schemas.microsoft.com/office/drawing/2014/main" id="{8B8D0256-5924-714C-A44C-F82AF859F7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2BC76FC-BDBD-8541-8410-49824B5B6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92BA3-8176-FB46-99B0-F918CD4A269C}" type="slidenum">
              <a:rPr lang="es-MX" smtClean="0"/>
              <a:t>‹Nº›</a:t>
            </a:fld>
            <a:endParaRPr lang="es-MX"/>
          </a:p>
        </p:txBody>
      </p:sp>
    </p:spTree>
    <p:extLst>
      <p:ext uri="{BB962C8B-B14F-4D97-AF65-F5344CB8AC3E}">
        <p14:creationId xmlns:p14="http://schemas.microsoft.com/office/powerpoint/2010/main" val="144370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2.png"/><Relationship Id="rId7" Type="http://schemas.openxmlformats.org/officeDocument/2006/relationships/diagramColors" Target="../diagrams/colors9.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5.png"/><Relationship Id="rId7" Type="http://schemas.openxmlformats.org/officeDocument/2006/relationships/diagramColors" Target="../diagrams/colors17.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2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8"/>
          <p:cNvSpPr txBox="1">
            <a:spLocks noChangeArrowheads="1"/>
          </p:cNvSpPr>
          <p:nvPr/>
        </p:nvSpPr>
        <p:spPr bwMode="auto">
          <a:xfrm>
            <a:off x="1045029" y="1550540"/>
            <a:ext cx="10333248" cy="86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algn="just">
              <a:lnSpc>
                <a:spcPct val="150000"/>
              </a:lnSpc>
              <a:spcBef>
                <a:spcPts val="451"/>
              </a:spcBef>
              <a:spcAft>
                <a:spcPts val="451"/>
              </a:spcAft>
            </a:pPr>
            <a:r>
              <a:rPr lang="es-MX" altLang="es-MX" sz="1600" dirty="0">
                <a:latin typeface="+mn-lt"/>
                <a:ea typeface="Soberana Sans" panose="02000000000000000000" pitchFamily="50" charset="0"/>
                <a:cs typeface="Soberana Sans" panose="02000000000000000000" pitchFamily="50" charset="0"/>
              </a:rPr>
              <a:t>Son faltas administrativas </a:t>
            </a:r>
            <a:r>
              <a:rPr lang="es-MX" altLang="es-MX" sz="1600" b="1" dirty="0">
                <a:solidFill>
                  <a:srgbClr val="C00000"/>
                </a:solidFill>
                <a:latin typeface="+mn-lt"/>
                <a:ea typeface="Soberana Sans" charset="0"/>
                <a:cs typeface="Soberana Sans" charset="0"/>
              </a:rPr>
              <a:t>NO GRAVES</a:t>
            </a:r>
            <a:r>
              <a:rPr lang="es-MX" altLang="es-MX" sz="1600" dirty="0">
                <a:latin typeface="+mn-lt"/>
                <a:ea typeface="Soberana Sans" panose="02000000000000000000" pitchFamily="50" charset="0"/>
                <a:cs typeface="Soberana Sans" panose="02000000000000000000" pitchFamily="50" charset="0"/>
              </a:rPr>
              <a:t>,</a:t>
            </a:r>
            <a:r>
              <a:rPr lang="es-MX" altLang="es-MX" sz="1600" b="1" dirty="0">
                <a:solidFill>
                  <a:srgbClr val="9A0000"/>
                </a:solidFill>
                <a:latin typeface="+mn-lt"/>
                <a:ea typeface="Soberana Sans" panose="02000000000000000000" pitchFamily="50" charset="0"/>
                <a:cs typeface="Soberana Sans" panose="02000000000000000000" pitchFamily="50" charset="0"/>
              </a:rPr>
              <a:t> </a:t>
            </a:r>
            <a:r>
              <a:rPr lang="es-MX" altLang="es-MX" sz="1600" dirty="0">
                <a:latin typeface="+mn-lt"/>
                <a:ea typeface="Soberana Sans" panose="02000000000000000000" pitchFamily="50" charset="0"/>
                <a:cs typeface="Soberana Sans" panose="02000000000000000000" pitchFamily="50" charset="0"/>
              </a:rPr>
              <a:t>los actos u omisiones de los servidores públicos que incumplan o transgredan el contenido de las obligaciones siguientes, entre otras</a:t>
            </a:r>
            <a:r>
              <a:rPr lang="es-MX" altLang="es-MX" sz="1600" dirty="0" smtClean="0">
                <a:latin typeface="+mn-lt"/>
                <a:ea typeface="Soberana Sans" panose="02000000000000000000" pitchFamily="50" charset="0"/>
                <a:cs typeface="Soberana Sans" panose="02000000000000000000" pitchFamily="50" charset="0"/>
              </a:rPr>
              <a:t>: </a:t>
            </a:r>
            <a:r>
              <a:rPr lang="es-MX" altLang="es-MX" sz="1600" dirty="0" smtClean="0">
                <a:solidFill>
                  <a:srgbClr val="FF0000"/>
                </a:solidFill>
                <a:latin typeface="+mn-lt"/>
                <a:ea typeface="Soberana Sans" panose="02000000000000000000" pitchFamily="50" charset="0"/>
                <a:cs typeface="Soberana Sans" panose="02000000000000000000" pitchFamily="50" charset="0"/>
              </a:rPr>
              <a:t>(art. 49*)</a:t>
            </a:r>
            <a:endParaRPr lang="es-MX" altLang="es-MX" sz="1600" dirty="0">
              <a:solidFill>
                <a:srgbClr val="FF0000"/>
              </a:solidFill>
              <a:latin typeface="+mn-lt"/>
              <a:ea typeface="Soberana Sans" panose="02000000000000000000" pitchFamily="50" charset="0"/>
              <a:cs typeface="Soberana Sans" panose="02000000000000000000" pitchFamily="50" charset="0"/>
            </a:endParaRPr>
          </a:p>
        </p:txBody>
      </p:sp>
      <p:sp>
        <p:nvSpPr>
          <p:cNvPr id="3" name="Rectángulo redondeado 2"/>
          <p:cNvSpPr/>
          <p:nvPr/>
        </p:nvSpPr>
        <p:spPr>
          <a:xfrm>
            <a:off x="1134057" y="2535347"/>
            <a:ext cx="2949190" cy="1435677"/>
          </a:xfrm>
          <a:prstGeom prst="roundRect">
            <a:avLst/>
          </a:prstGeom>
          <a:ln/>
        </p:spPr>
        <p:style>
          <a:lnRef idx="1">
            <a:schemeClr val="accent3"/>
          </a:lnRef>
          <a:fillRef idx="2">
            <a:schemeClr val="accent3"/>
          </a:fillRef>
          <a:effectRef idx="1">
            <a:schemeClr val="accent3"/>
          </a:effectRef>
          <a:fontRef idx="minor">
            <a:schemeClr val="dk1"/>
          </a:fontRef>
        </p:style>
        <p:txBody>
          <a:bodyPr lIns="121917" tIns="60958" rIns="121917" bIns="60958" anchor="ctr"/>
          <a:lstStyle/>
          <a:p>
            <a:pPr algn="ctr">
              <a:defRPr/>
            </a:pPr>
            <a:r>
              <a:rPr lang="es-MX" sz="1200" b="1" u="sng" dirty="0">
                <a:latin typeface="Arial" panose="020B0604020202020204" pitchFamily="34" charset="0"/>
                <a:ea typeface="Soberana Sans" charset="0"/>
                <a:cs typeface="Arial" panose="020B0604020202020204" pitchFamily="34" charset="0"/>
              </a:rPr>
              <a:t>Cumplir con las funciones, atribuciones y comisiones encomendadas.</a:t>
            </a:r>
          </a:p>
        </p:txBody>
      </p:sp>
      <p:sp>
        <p:nvSpPr>
          <p:cNvPr id="4" name="Rectángulo redondeado 3"/>
          <p:cNvSpPr/>
          <p:nvPr/>
        </p:nvSpPr>
        <p:spPr>
          <a:xfrm>
            <a:off x="4229617" y="2545465"/>
            <a:ext cx="2584052" cy="1524864"/>
          </a:xfrm>
          <a:prstGeom prst="roundRect">
            <a:avLst/>
          </a:prstGeom>
          <a:ln/>
        </p:spPr>
        <p:style>
          <a:lnRef idx="1">
            <a:schemeClr val="accent3"/>
          </a:lnRef>
          <a:fillRef idx="2">
            <a:schemeClr val="accent3"/>
          </a:fillRef>
          <a:effectRef idx="1">
            <a:schemeClr val="accent3"/>
          </a:effectRef>
          <a:fontRef idx="minor">
            <a:schemeClr val="dk1"/>
          </a:fontRef>
        </p:style>
        <p:txBody>
          <a:bodyPr lIns="121917" tIns="60958" rIns="121917" bIns="60958" anchor="ctr"/>
          <a:lstStyle/>
          <a:p>
            <a:pPr algn="ctr">
              <a:defRPr/>
            </a:pPr>
            <a:r>
              <a:rPr lang="es-MX" sz="1200" dirty="0">
                <a:latin typeface="Arial" panose="020B0604020202020204" pitchFamily="34" charset="0"/>
                <a:ea typeface="Soberana Sans" charset="0"/>
                <a:cs typeface="Arial" panose="020B0604020202020204" pitchFamily="34" charset="0"/>
              </a:rPr>
              <a:t>Denunciar los actos u omisiones que en ejercicio de sus funciones llegare a advertir, que puedan constituir Faltas administrativas.</a:t>
            </a:r>
          </a:p>
        </p:txBody>
      </p:sp>
      <p:sp>
        <p:nvSpPr>
          <p:cNvPr id="5" name="Rectángulo redondeado 4"/>
          <p:cNvSpPr/>
          <p:nvPr/>
        </p:nvSpPr>
        <p:spPr>
          <a:xfrm>
            <a:off x="6886854" y="2570071"/>
            <a:ext cx="2051476" cy="1500259"/>
          </a:xfrm>
          <a:prstGeom prst="roundRect">
            <a:avLst/>
          </a:prstGeom>
          <a:ln/>
        </p:spPr>
        <p:style>
          <a:lnRef idx="1">
            <a:schemeClr val="accent3"/>
          </a:lnRef>
          <a:fillRef idx="2">
            <a:schemeClr val="accent3"/>
          </a:fillRef>
          <a:effectRef idx="1">
            <a:schemeClr val="accent3"/>
          </a:effectRef>
          <a:fontRef idx="minor">
            <a:schemeClr val="dk1"/>
          </a:fontRef>
        </p:style>
        <p:txBody>
          <a:bodyPr lIns="121917" tIns="60958" rIns="121917" bIns="60958" anchor="ctr"/>
          <a:lstStyle/>
          <a:p>
            <a:pPr algn="ctr">
              <a:defRPr/>
            </a:pPr>
            <a:r>
              <a:rPr lang="es-MX" sz="1200" dirty="0">
                <a:latin typeface="Arial" panose="020B0604020202020204" pitchFamily="34" charset="0"/>
                <a:ea typeface="Soberana Sans" charset="0"/>
                <a:cs typeface="Arial" panose="020B0604020202020204" pitchFamily="34" charset="0"/>
              </a:rPr>
              <a:t>Atender las instrucciones de sus superiores, siempre que sean acordes con las disposiciones relacionadas con el servicio público.</a:t>
            </a:r>
          </a:p>
        </p:txBody>
      </p:sp>
      <p:sp>
        <p:nvSpPr>
          <p:cNvPr id="6" name="Rectángulo redondeado 5"/>
          <p:cNvSpPr/>
          <p:nvPr/>
        </p:nvSpPr>
        <p:spPr>
          <a:xfrm>
            <a:off x="1134058" y="4070330"/>
            <a:ext cx="2789726" cy="1391250"/>
          </a:xfrm>
          <a:prstGeom prst="roundRect">
            <a:avLst/>
          </a:prstGeom>
          <a:ln/>
        </p:spPr>
        <p:style>
          <a:lnRef idx="1">
            <a:schemeClr val="accent3"/>
          </a:lnRef>
          <a:fillRef idx="2">
            <a:schemeClr val="accent3"/>
          </a:fillRef>
          <a:effectRef idx="1">
            <a:schemeClr val="accent3"/>
          </a:effectRef>
          <a:fontRef idx="minor">
            <a:schemeClr val="dk1"/>
          </a:fontRef>
        </p:style>
        <p:txBody>
          <a:bodyPr lIns="121917" tIns="60958" rIns="121917" bIns="60958" anchor="ctr"/>
          <a:lstStyle/>
          <a:p>
            <a:pPr algn="ctr">
              <a:defRPr/>
            </a:pPr>
            <a:r>
              <a:rPr lang="es-MX" sz="1000" b="1" u="sng" dirty="0">
                <a:latin typeface="Arial" panose="020B0604020202020204" pitchFamily="34" charset="0"/>
                <a:ea typeface="Soberana Sans" charset="0"/>
                <a:cs typeface="Arial" panose="020B0604020202020204" pitchFamily="34" charset="0"/>
              </a:rPr>
              <a:t>Registrar, integrar, custodiar y cuidar la documentación e información que por razón de su empleo, cargo o comisión, tenga bajo su responsabilidad.</a:t>
            </a:r>
          </a:p>
        </p:txBody>
      </p:sp>
      <p:sp>
        <p:nvSpPr>
          <p:cNvPr id="7" name="Rectángulo redondeado 6"/>
          <p:cNvSpPr/>
          <p:nvPr/>
        </p:nvSpPr>
        <p:spPr>
          <a:xfrm>
            <a:off x="966517" y="786469"/>
            <a:ext cx="10411760" cy="1118389"/>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r>
              <a:rPr lang="es-MX" sz="2400" b="1" dirty="0">
                <a:solidFill>
                  <a:schemeClr val="accent1">
                    <a:lumMod val="50000"/>
                  </a:schemeClr>
                </a:solidFill>
                <a:ea typeface="Calibri" panose="020F0502020204030204" pitchFamily="34" charset="0"/>
                <a:cs typeface="Times New Roman" panose="02020603050405020304" pitchFamily="18" charset="0"/>
              </a:rPr>
              <a:t>Faltas Administrativas No </a:t>
            </a:r>
            <a:r>
              <a:rPr lang="es-MX" sz="2400" b="1" dirty="0" smtClean="0">
                <a:solidFill>
                  <a:schemeClr val="accent1">
                    <a:lumMod val="50000"/>
                  </a:schemeClr>
                </a:solidFill>
                <a:ea typeface="Calibri" panose="020F0502020204030204" pitchFamily="34" charset="0"/>
                <a:cs typeface="Times New Roman" panose="02020603050405020304" pitchFamily="18" charset="0"/>
              </a:rPr>
              <a:t>Graves de los Servidores Públicos</a:t>
            </a:r>
            <a:endParaRPr lang="es-ES_tradnl" sz="2400" b="1" dirty="0">
              <a:solidFill>
                <a:schemeClr val="accent1">
                  <a:lumMod val="50000"/>
                </a:schemeClr>
              </a:solidFill>
              <a:ea typeface="Soberana Sans" charset="0"/>
              <a:cs typeface="Soberana Sans" charset="0"/>
            </a:endParaRPr>
          </a:p>
        </p:txBody>
      </p:sp>
      <p:sp>
        <p:nvSpPr>
          <p:cNvPr id="8" name="Rectángulo redondeado 7"/>
          <p:cNvSpPr/>
          <p:nvPr/>
        </p:nvSpPr>
        <p:spPr>
          <a:xfrm>
            <a:off x="3985714" y="4228092"/>
            <a:ext cx="1729093" cy="1233487"/>
          </a:xfrm>
          <a:prstGeom prst="roundRect">
            <a:avLst/>
          </a:prstGeom>
          <a:ln/>
        </p:spPr>
        <p:style>
          <a:lnRef idx="1">
            <a:schemeClr val="accent3"/>
          </a:lnRef>
          <a:fillRef idx="2">
            <a:schemeClr val="accent3"/>
          </a:fillRef>
          <a:effectRef idx="1">
            <a:schemeClr val="accent3"/>
          </a:effectRef>
          <a:fontRef idx="minor">
            <a:schemeClr val="dk1"/>
          </a:fontRef>
        </p:style>
        <p:txBody>
          <a:bodyPr lIns="121917" tIns="60958" rIns="121917" bIns="60958" anchor="ctr"/>
          <a:lstStyle/>
          <a:p>
            <a:pPr algn="ctr">
              <a:defRPr/>
            </a:pPr>
            <a:r>
              <a:rPr lang="es-MX" sz="1200" b="1" u="sng" dirty="0">
                <a:latin typeface="Arial" panose="020B0604020202020204" pitchFamily="34" charset="0"/>
                <a:ea typeface="Soberana Sans" charset="0"/>
                <a:cs typeface="Arial" panose="020B0604020202020204" pitchFamily="34" charset="0"/>
              </a:rPr>
              <a:t>Supervisar que los Servidores Públicos sujetos a su dirección, cumplan con las disposiciones de esta Ley.</a:t>
            </a:r>
          </a:p>
        </p:txBody>
      </p:sp>
      <p:sp>
        <p:nvSpPr>
          <p:cNvPr id="9" name="Rectángulo redondeado 8"/>
          <p:cNvSpPr/>
          <p:nvPr/>
        </p:nvSpPr>
        <p:spPr>
          <a:xfrm>
            <a:off x="5776738" y="4228092"/>
            <a:ext cx="1729093" cy="1233487"/>
          </a:xfrm>
          <a:prstGeom prst="roundRect">
            <a:avLst/>
          </a:prstGeom>
          <a:ln/>
        </p:spPr>
        <p:style>
          <a:lnRef idx="1">
            <a:schemeClr val="accent3"/>
          </a:lnRef>
          <a:fillRef idx="2">
            <a:schemeClr val="accent3"/>
          </a:fillRef>
          <a:effectRef idx="1">
            <a:schemeClr val="accent3"/>
          </a:effectRef>
          <a:fontRef idx="minor">
            <a:schemeClr val="dk1"/>
          </a:fontRef>
        </p:style>
        <p:txBody>
          <a:bodyPr lIns="121917" tIns="60958" rIns="121917" bIns="60958" anchor="ctr"/>
          <a:lstStyle/>
          <a:p>
            <a:pPr algn="ctr">
              <a:defRPr/>
            </a:pPr>
            <a:r>
              <a:rPr lang="es-MX" sz="1200" b="1" u="sng" dirty="0">
                <a:latin typeface="Arial" panose="020B0604020202020204" pitchFamily="34" charset="0"/>
                <a:ea typeface="Soberana Sans" charset="0"/>
                <a:cs typeface="Arial" panose="020B0604020202020204" pitchFamily="34" charset="0"/>
              </a:rPr>
              <a:t>Rendir cuentas sobre el ejercicio de las funciones, en términos de las normas aplicables.</a:t>
            </a:r>
          </a:p>
        </p:txBody>
      </p:sp>
      <p:sp>
        <p:nvSpPr>
          <p:cNvPr id="10" name="Rectángulo redondeado 9"/>
          <p:cNvSpPr/>
          <p:nvPr/>
        </p:nvSpPr>
        <p:spPr>
          <a:xfrm>
            <a:off x="9069768" y="2624348"/>
            <a:ext cx="2366762" cy="1500256"/>
          </a:xfrm>
          <a:prstGeom prst="roundRect">
            <a:avLst/>
          </a:prstGeom>
          <a:ln/>
        </p:spPr>
        <p:style>
          <a:lnRef idx="1">
            <a:schemeClr val="accent3"/>
          </a:lnRef>
          <a:fillRef idx="2">
            <a:schemeClr val="accent3"/>
          </a:fillRef>
          <a:effectRef idx="1">
            <a:schemeClr val="accent3"/>
          </a:effectRef>
          <a:fontRef idx="minor">
            <a:schemeClr val="dk1"/>
          </a:fontRef>
        </p:style>
        <p:txBody>
          <a:bodyPr lIns="121917" tIns="60958" rIns="121917" bIns="60958" anchor="ctr"/>
          <a:lstStyle/>
          <a:p>
            <a:pPr algn="ctr">
              <a:defRPr/>
            </a:pPr>
            <a:r>
              <a:rPr lang="es-MX" sz="1200" dirty="0">
                <a:latin typeface="Arial" panose="020B0604020202020204" pitchFamily="34" charset="0"/>
                <a:ea typeface="Soberana Sans" charset="0"/>
                <a:cs typeface="Arial" panose="020B0604020202020204" pitchFamily="34" charset="0"/>
              </a:rPr>
              <a:t>Presentar en tiempo y forma las declaraciones de situación patrimonial y de intereses, en los términos establecidos por esta Ley.</a:t>
            </a:r>
          </a:p>
        </p:txBody>
      </p:sp>
      <p:sp>
        <p:nvSpPr>
          <p:cNvPr id="11" name="Rectángulo redondeado 10"/>
          <p:cNvSpPr/>
          <p:nvPr/>
        </p:nvSpPr>
        <p:spPr>
          <a:xfrm>
            <a:off x="7549373" y="4228091"/>
            <a:ext cx="2010312" cy="1233489"/>
          </a:xfrm>
          <a:prstGeom prst="roundRect">
            <a:avLst/>
          </a:prstGeom>
          <a:ln/>
        </p:spPr>
        <p:style>
          <a:lnRef idx="1">
            <a:schemeClr val="accent3"/>
          </a:lnRef>
          <a:fillRef idx="2">
            <a:schemeClr val="accent3"/>
          </a:fillRef>
          <a:effectRef idx="1">
            <a:schemeClr val="accent3"/>
          </a:effectRef>
          <a:fontRef idx="minor">
            <a:schemeClr val="dk1"/>
          </a:fontRef>
        </p:style>
        <p:txBody>
          <a:bodyPr lIns="121917" tIns="60958" rIns="121917" bIns="60958" anchor="ctr"/>
          <a:lstStyle/>
          <a:p>
            <a:pPr algn="ctr">
              <a:defRPr/>
            </a:pPr>
            <a:r>
              <a:rPr lang="es-MX" sz="1200" dirty="0">
                <a:latin typeface="Arial" panose="020B0604020202020204" pitchFamily="34" charset="0"/>
                <a:ea typeface="Soberana Sans" charset="0"/>
                <a:cs typeface="Arial" panose="020B0604020202020204" pitchFamily="34" charset="0"/>
              </a:rPr>
              <a:t>Colaborar en los procedimientos judiciales y administrativos en los que se parte.</a:t>
            </a:r>
          </a:p>
        </p:txBody>
      </p:sp>
      <p:sp>
        <p:nvSpPr>
          <p:cNvPr id="12" name="Rectángulo redondeado 11"/>
          <p:cNvSpPr/>
          <p:nvPr/>
        </p:nvSpPr>
        <p:spPr>
          <a:xfrm>
            <a:off x="9593944" y="4228092"/>
            <a:ext cx="2074726" cy="1282700"/>
          </a:xfrm>
          <a:prstGeom prst="roundRect">
            <a:avLst/>
          </a:prstGeom>
          <a:ln/>
        </p:spPr>
        <p:style>
          <a:lnRef idx="1">
            <a:schemeClr val="accent3"/>
          </a:lnRef>
          <a:fillRef idx="2">
            <a:schemeClr val="accent3"/>
          </a:fillRef>
          <a:effectRef idx="1">
            <a:schemeClr val="accent3"/>
          </a:effectRef>
          <a:fontRef idx="minor">
            <a:schemeClr val="dk1"/>
          </a:fontRef>
        </p:style>
        <p:txBody>
          <a:bodyPr lIns="121917" tIns="60958" rIns="121917" bIns="60958" anchor="ctr"/>
          <a:lstStyle/>
          <a:p>
            <a:pPr algn="ctr">
              <a:defRPr/>
            </a:pPr>
            <a:r>
              <a:rPr lang="es-MX" sz="1200" b="1" dirty="0">
                <a:latin typeface="Arial" panose="020B0604020202020204" pitchFamily="34" charset="0"/>
                <a:ea typeface="Soberana Sans" charset="0"/>
                <a:cs typeface="Arial" panose="020B0604020202020204" pitchFamily="34" charset="0"/>
              </a:rPr>
              <a:t>Cerciorarse, antes de la celebración de contratos no se actualice un conflicto de interés.</a:t>
            </a:r>
          </a:p>
        </p:txBody>
      </p:sp>
      <p:sp>
        <p:nvSpPr>
          <p:cNvPr id="13" name="CuadroTexto 12"/>
          <p:cNvSpPr txBox="1"/>
          <p:nvPr/>
        </p:nvSpPr>
        <p:spPr>
          <a:xfrm>
            <a:off x="2901510" y="5653945"/>
            <a:ext cx="7127862" cy="307777"/>
          </a:xfrm>
          <a:prstGeom prst="rect">
            <a:avLst/>
          </a:prstGeom>
          <a:noFill/>
          <a:ln w="44450" cmpd="dbl">
            <a:solidFill>
              <a:srgbClr val="C00000"/>
            </a:solidFill>
            <a:prstDash val="sysDash"/>
          </a:ln>
        </p:spPr>
        <p:txBody>
          <a:bodyPr wrap="square" rtlCol="0">
            <a:spAutoFit/>
          </a:bodyPr>
          <a:lstStyle/>
          <a:p>
            <a:pPr algn="ctr"/>
            <a:r>
              <a:rPr lang="es-ES" sz="1400" b="1" dirty="0">
                <a:solidFill>
                  <a:prstClr val="black"/>
                </a:solidFill>
                <a:latin typeface="Arial" panose="020B0604020202020204" pitchFamily="34" charset="0"/>
                <a:cs typeface="Arial" panose="020B0604020202020204" pitchFamily="34" charset="0"/>
              </a:rPr>
              <a:t>*</a:t>
            </a:r>
            <a:r>
              <a:rPr lang="es-MX" sz="1400" dirty="0">
                <a:latin typeface="Arial" panose="020B0604020202020204" pitchFamily="34" charset="0"/>
                <a:cs typeface="Arial" panose="020B0604020202020204" pitchFamily="34" charset="0"/>
              </a:rPr>
              <a:t>Ley General de Responsabilidades Administrativas</a:t>
            </a:r>
            <a:endParaRPr lang="es-ES" sz="1400" b="1"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6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075290865"/>
              </p:ext>
            </p:extLst>
          </p:nvPr>
        </p:nvGraphicFramePr>
        <p:xfrm>
          <a:off x="1415801" y="2053171"/>
          <a:ext cx="9320151" cy="2760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1415801" y="1084551"/>
            <a:ext cx="9111013" cy="954107"/>
          </a:xfrm>
          <a:prstGeom prst="rect">
            <a:avLst/>
          </a:prstGeom>
          <a:noFill/>
        </p:spPr>
        <p:txBody>
          <a:bodyPr wrap="square" rtlCol="0">
            <a:spAutoFit/>
          </a:bodyPr>
          <a:lstStyle/>
          <a:p>
            <a:pPr algn="ctr"/>
            <a:r>
              <a:rPr lang="es-MX" sz="2800" b="1" dirty="0" smtClean="0">
                <a:solidFill>
                  <a:schemeClr val="accent1">
                    <a:lumMod val="50000"/>
                  </a:schemeClr>
                </a:solidFill>
              </a:rPr>
              <a:t>El artículo 3 de la LGRA define a los Órganos Internos de Control</a:t>
            </a:r>
            <a:endParaRPr lang="es-MX" sz="2800" b="1" dirty="0">
              <a:solidFill>
                <a:schemeClr val="accent1">
                  <a:lumMod val="50000"/>
                </a:schemeClr>
              </a:solidFill>
            </a:endParaRPr>
          </a:p>
        </p:txBody>
      </p:sp>
      <p:pic>
        <p:nvPicPr>
          <p:cNvPr id="5" name="Imagen 4"/>
          <p:cNvPicPr>
            <a:picLocks noChangeAspect="1"/>
          </p:cNvPicPr>
          <p:nvPr/>
        </p:nvPicPr>
        <p:blipFill>
          <a:blip r:embed="rId8"/>
          <a:stretch>
            <a:fillRect/>
          </a:stretch>
        </p:blipFill>
        <p:spPr>
          <a:xfrm>
            <a:off x="5512020" y="4424029"/>
            <a:ext cx="1603387" cy="1609483"/>
          </a:xfrm>
          <a:prstGeom prst="rect">
            <a:avLst/>
          </a:prstGeom>
        </p:spPr>
      </p:pic>
    </p:spTree>
    <p:extLst>
      <p:ext uri="{BB962C8B-B14F-4D97-AF65-F5344CB8AC3E}">
        <p14:creationId xmlns:p14="http://schemas.microsoft.com/office/powerpoint/2010/main" val="371081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479326436"/>
              </p:ext>
            </p:extLst>
          </p:nvPr>
        </p:nvGraphicFramePr>
        <p:xfrm>
          <a:off x="1274618" y="1465942"/>
          <a:ext cx="10113817" cy="3426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rotWithShape="1">
          <a:blip r:embed="rId8">
            <a:clrChange>
              <a:clrFrom>
                <a:srgbClr val="FFFFFF"/>
              </a:clrFrom>
              <a:clrTo>
                <a:srgbClr val="FFFFFF">
                  <a:alpha val="0"/>
                </a:srgbClr>
              </a:clrTo>
            </a:clrChange>
          </a:blip>
          <a:srcRect l="9667" b="11203"/>
          <a:stretch/>
        </p:blipFill>
        <p:spPr>
          <a:xfrm>
            <a:off x="9463314" y="3179248"/>
            <a:ext cx="2830286" cy="2974809"/>
          </a:xfrm>
          <a:prstGeom prst="rect">
            <a:avLst/>
          </a:prstGeom>
        </p:spPr>
      </p:pic>
    </p:spTree>
    <p:extLst>
      <p:ext uri="{BB962C8B-B14F-4D97-AF65-F5344CB8AC3E}">
        <p14:creationId xmlns:p14="http://schemas.microsoft.com/office/powerpoint/2010/main" val="146537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clrChange>
              <a:clrFrom>
                <a:srgbClr val="FFFFFF"/>
              </a:clrFrom>
              <a:clrTo>
                <a:srgbClr val="FFFFFF">
                  <a:alpha val="0"/>
                </a:srgbClr>
              </a:clrTo>
            </a:clrChange>
          </a:blip>
          <a:srcRect r="9303" b="12117"/>
          <a:stretch/>
        </p:blipFill>
        <p:spPr>
          <a:xfrm>
            <a:off x="9279307" y="3917707"/>
            <a:ext cx="2912693" cy="2822328"/>
          </a:xfrm>
          <a:prstGeom prst="rect">
            <a:avLst/>
          </a:prstGeom>
        </p:spPr>
      </p:pic>
      <p:graphicFrame>
        <p:nvGraphicFramePr>
          <p:cNvPr id="5" name="Diagrama 4"/>
          <p:cNvGraphicFramePr/>
          <p:nvPr>
            <p:extLst>
              <p:ext uri="{D42A27DB-BD31-4B8C-83A1-F6EECF244321}">
                <p14:modId xmlns:p14="http://schemas.microsoft.com/office/powerpoint/2010/main" val="2359295405"/>
              </p:ext>
            </p:extLst>
          </p:nvPr>
        </p:nvGraphicFramePr>
        <p:xfrm>
          <a:off x="890649" y="2554897"/>
          <a:ext cx="9476509" cy="3139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858981" y="1471516"/>
            <a:ext cx="7821880" cy="707886"/>
          </a:xfrm>
          <a:prstGeom prst="rect">
            <a:avLst/>
          </a:prstGeom>
          <a:noFill/>
        </p:spPr>
        <p:txBody>
          <a:bodyPr wrap="square" rtlCol="0">
            <a:spAutoFit/>
          </a:bodyPr>
          <a:lstStyle/>
          <a:p>
            <a:r>
              <a:rPr lang="es-MX" sz="2000" b="1" dirty="0">
                <a:solidFill>
                  <a:schemeClr val="accent1">
                    <a:lumMod val="50000"/>
                  </a:schemeClr>
                </a:solidFill>
              </a:rPr>
              <a:t>Además de las atribuciones señaladas con anterioridad, los Órganos internos de control serán competentes para:</a:t>
            </a:r>
          </a:p>
        </p:txBody>
      </p:sp>
      <p:sp>
        <p:nvSpPr>
          <p:cNvPr id="4" name="CuadroTexto 3"/>
          <p:cNvSpPr txBox="1"/>
          <p:nvPr/>
        </p:nvSpPr>
        <p:spPr>
          <a:xfrm>
            <a:off x="890649" y="6032460"/>
            <a:ext cx="2909454" cy="369332"/>
          </a:xfrm>
          <a:prstGeom prst="rect">
            <a:avLst/>
          </a:prstGeom>
          <a:noFill/>
        </p:spPr>
        <p:txBody>
          <a:bodyPr wrap="square" rtlCol="0">
            <a:spAutoFit/>
          </a:bodyPr>
          <a:lstStyle/>
          <a:p>
            <a:r>
              <a:rPr lang="es-MX" dirty="0" smtClean="0"/>
              <a:t>Art. 10 LGRA</a:t>
            </a:r>
            <a:endParaRPr lang="es-MX" dirty="0"/>
          </a:p>
        </p:txBody>
      </p:sp>
    </p:spTree>
    <p:extLst>
      <p:ext uri="{BB962C8B-B14F-4D97-AF65-F5344CB8AC3E}">
        <p14:creationId xmlns:p14="http://schemas.microsoft.com/office/powerpoint/2010/main" val="313428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013807110"/>
              </p:ext>
            </p:extLst>
          </p:nvPr>
        </p:nvGraphicFramePr>
        <p:xfrm>
          <a:off x="1108364" y="1957128"/>
          <a:ext cx="10584872" cy="341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917317" y="1202760"/>
            <a:ext cx="11240047" cy="584775"/>
          </a:xfrm>
          <a:prstGeom prst="rect">
            <a:avLst/>
          </a:prstGeom>
          <a:noFill/>
        </p:spPr>
        <p:txBody>
          <a:bodyPr wrap="square" rtlCol="0">
            <a:spAutoFit/>
          </a:bodyPr>
          <a:lstStyle/>
          <a:p>
            <a:pPr algn="ctr"/>
            <a:r>
              <a:rPr lang="es-MX" sz="3200" b="1" dirty="0" smtClean="0"/>
              <a:t>Diagnóstico e Implementación de Acciones de Control</a:t>
            </a:r>
            <a:endParaRPr lang="es-MX" sz="3200" b="1" dirty="0"/>
          </a:p>
        </p:txBody>
      </p:sp>
      <p:sp>
        <p:nvSpPr>
          <p:cNvPr id="5" name="Google Shape;167;p15">
            <a:extLst>
              <a:ext uri="{FF2B5EF4-FFF2-40B4-BE49-F238E27FC236}">
                <a16:creationId xmlns:a16="http://schemas.microsoft.com/office/drawing/2014/main" id="{7998CF5A-1568-4AD4-B118-09081E20E873}"/>
              </a:ext>
            </a:extLst>
          </p:cNvPr>
          <p:cNvSpPr>
            <a:spLocks/>
          </p:cNvSpPr>
          <p:nvPr/>
        </p:nvSpPr>
        <p:spPr bwMode="auto">
          <a:xfrm>
            <a:off x="8009948" y="4905135"/>
            <a:ext cx="935038" cy="936625"/>
          </a:xfrm>
          <a:custGeom>
            <a:avLst/>
            <a:gdLst>
              <a:gd name="T0" fmla="*/ 1447389611 w 247"/>
              <a:gd name="T1" fmla="*/ 2147483646 h 247"/>
              <a:gd name="T2" fmla="*/ 1160779644 w 247"/>
              <a:gd name="T3" fmla="*/ 2147483646 h 247"/>
              <a:gd name="T4" fmla="*/ 644877159 w 247"/>
              <a:gd name="T5" fmla="*/ 2147483646 h 247"/>
              <a:gd name="T6" fmla="*/ 587555923 w 247"/>
              <a:gd name="T7" fmla="*/ 2147483646 h 247"/>
              <a:gd name="T8" fmla="*/ 472909664 w 247"/>
              <a:gd name="T9" fmla="*/ 2147483646 h 247"/>
              <a:gd name="T10" fmla="*/ 0 w 247"/>
              <a:gd name="T11" fmla="*/ 1596100008 h 247"/>
              <a:gd name="T12" fmla="*/ 501570283 w 247"/>
              <a:gd name="T13" fmla="*/ 1366031538 h 247"/>
              <a:gd name="T14" fmla="*/ 386927810 w 247"/>
              <a:gd name="T15" fmla="*/ 848377482 h 247"/>
              <a:gd name="T16" fmla="*/ 831176856 w 247"/>
              <a:gd name="T17" fmla="*/ 388240543 h 247"/>
              <a:gd name="T18" fmla="*/ 1361407757 w 247"/>
              <a:gd name="T19" fmla="*/ 503274777 h 247"/>
              <a:gd name="T20" fmla="*/ 1590696488 w 247"/>
              <a:gd name="T21" fmla="*/ 0 h 247"/>
              <a:gd name="T22" fmla="*/ 2147483646 w 247"/>
              <a:gd name="T23" fmla="*/ 474516219 h 247"/>
              <a:gd name="T24" fmla="*/ 2147483646 w 247"/>
              <a:gd name="T25" fmla="*/ 589550453 h 247"/>
              <a:gd name="T26" fmla="*/ 2147483646 w 247"/>
              <a:gd name="T27" fmla="*/ 647067571 h 247"/>
              <a:gd name="T28" fmla="*/ 2147483646 w 247"/>
              <a:gd name="T29" fmla="*/ 1164721628 h 247"/>
              <a:gd name="T30" fmla="*/ 2147483646 w 247"/>
              <a:gd name="T31" fmla="*/ 1452307215 h 247"/>
              <a:gd name="T32" fmla="*/ 2147483646 w 247"/>
              <a:gd name="T33" fmla="*/ 1941206505 h 247"/>
              <a:gd name="T34" fmla="*/ 2147483646 w 247"/>
              <a:gd name="T35" fmla="*/ 2147483646 h 247"/>
              <a:gd name="T36" fmla="*/ 2147483646 w 247"/>
              <a:gd name="T37" fmla="*/ 2147483646 h 247"/>
              <a:gd name="T38" fmla="*/ 2147483646 w 247"/>
              <a:gd name="T39" fmla="*/ 2147483646 h 247"/>
              <a:gd name="T40" fmla="*/ 2147483646 w 247"/>
              <a:gd name="T41" fmla="*/ 2147483646 h 247"/>
              <a:gd name="T42" fmla="*/ 1934631478 w 247"/>
              <a:gd name="T43" fmla="*/ 2147483646 h 247"/>
              <a:gd name="T44" fmla="*/ 1977624298 w 247"/>
              <a:gd name="T45" fmla="*/ 2147483646 h 247"/>
              <a:gd name="T46" fmla="*/ 2147483646 w 247"/>
              <a:gd name="T47" fmla="*/ 2147483646 h 247"/>
              <a:gd name="T48" fmla="*/ 2147483646 w 247"/>
              <a:gd name="T49" fmla="*/ 2147483646 h 247"/>
              <a:gd name="T50" fmla="*/ 2147483646 w 247"/>
              <a:gd name="T51" fmla="*/ 1998723622 h 247"/>
              <a:gd name="T52" fmla="*/ 2147483646 w 247"/>
              <a:gd name="T53" fmla="*/ 1552962170 h 247"/>
              <a:gd name="T54" fmla="*/ 2147483646 w 247"/>
              <a:gd name="T55" fmla="*/ 1035308113 h 247"/>
              <a:gd name="T56" fmla="*/ 2147483646 w 247"/>
              <a:gd name="T57" fmla="*/ 718963968 h 247"/>
              <a:gd name="T58" fmla="*/ 1977624298 w 247"/>
              <a:gd name="T59" fmla="*/ 503274777 h 247"/>
              <a:gd name="T60" fmla="*/ 1547707454 w 247"/>
              <a:gd name="T61" fmla="*/ 503274777 h 247"/>
              <a:gd name="T62" fmla="*/ 1031804969 w 247"/>
              <a:gd name="T63" fmla="*/ 718963968 h 247"/>
              <a:gd name="T64" fmla="*/ 716530598 w 247"/>
              <a:gd name="T65" fmla="*/ 1035308113 h 247"/>
              <a:gd name="T66" fmla="*/ 501570283 w 247"/>
              <a:gd name="T67" fmla="*/ 1552962170 h 247"/>
              <a:gd name="T68" fmla="*/ 501570283 w 247"/>
              <a:gd name="T69" fmla="*/ 1998723622 h 247"/>
              <a:gd name="T70" fmla="*/ 716530598 w 247"/>
              <a:gd name="T71" fmla="*/ 2147483646 h 247"/>
              <a:gd name="T72" fmla="*/ 1031804969 w 247"/>
              <a:gd name="T73" fmla="*/ 2147483646 h 247"/>
              <a:gd name="T74" fmla="*/ 1547707454 w 247"/>
              <a:gd name="T75" fmla="*/ 2147483646 h 247"/>
              <a:gd name="T76" fmla="*/ 515902485 w 247"/>
              <a:gd name="T77" fmla="*/ 2147483646 h 247"/>
              <a:gd name="T78" fmla="*/ 2147483646 w 247"/>
              <a:gd name="T79" fmla="*/ 2147483646 h 247"/>
              <a:gd name="T80" fmla="*/ 157635293 w 247"/>
              <a:gd name="T81" fmla="*/ 1941206505 h 247"/>
              <a:gd name="T82" fmla="*/ 2147483646 w 247"/>
              <a:gd name="T83" fmla="*/ 1941206505 h 247"/>
              <a:gd name="T84" fmla="*/ 157635293 w 247"/>
              <a:gd name="T85" fmla="*/ 1941206505 h 247"/>
              <a:gd name="T86" fmla="*/ 2147483646 w 247"/>
              <a:gd name="T87" fmla="*/ 517654057 h 247"/>
              <a:gd name="T88" fmla="*/ 2147483646 w 247"/>
              <a:gd name="T89" fmla="*/ 517654057 h 247"/>
              <a:gd name="T90" fmla="*/ 1089126205 w 247"/>
              <a:gd name="T91" fmla="*/ 1610479287 h 247"/>
              <a:gd name="T92" fmla="*/ 2147483646 w 247"/>
              <a:gd name="T93" fmla="*/ 1926827225 h 247"/>
              <a:gd name="T94" fmla="*/ 1762663983 w 247"/>
              <a:gd name="T95" fmla="*/ 1236618024 h 247"/>
              <a:gd name="T96" fmla="*/ 1390068375 w 247"/>
              <a:gd name="T97" fmla="*/ 2147483646 h 247"/>
              <a:gd name="T98" fmla="*/ 2147483646 w 247"/>
              <a:gd name="T99" fmla="*/ 1898068666 h 2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7" h="247" extrusionOk="0">
                <a:moveTo>
                  <a:pt x="135" y="247"/>
                </a:moveTo>
                <a:cubicBezTo>
                  <a:pt x="111" y="247"/>
                  <a:pt x="111" y="247"/>
                  <a:pt x="111" y="247"/>
                </a:cubicBezTo>
                <a:cubicBezTo>
                  <a:pt x="106" y="247"/>
                  <a:pt x="101" y="243"/>
                  <a:pt x="101" y="238"/>
                </a:cubicBezTo>
                <a:cubicBezTo>
                  <a:pt x="97" y="213"/>
                  <a:pt x="97" y="213"/>
                  <a:pt x="97" y="213"/>
                </a:cubicBezTo>
                <a:cubicBezTo>
                  <a:pt x="97" y="212"/>
                  <a:pt x="96" y="212"/>
                  <a:pt x="95" y="211"/>
                </a:cubicBezTo>
                <a:cubicBezTo>
                  <a:pt x="90" y="210"/>
                  <a:pt x="86" y="208"/>
                  <a:pt x="81" y="206"/>
                </a:cubicBezTo>
                <a:cubicBezTo>
                  <a:pt x="80" y="205"/>
                  <a:pt x="79" y="205"/>
                  <a:pt x="78" y="206"/>
                </a:cubicBezTo>
                <a:cubicBezTo>
                  <a:pt x="58" y="220"/>
                  <a:pt x="58" y="220"/>
                  <a:pt x="58" y="220"/>
                </a:cubicBezTo>
                <a:cubicBezTo>
                  <a:pt x="54" y="223"/>
                  <a:pt x="48" y="223"/>
                  <a:pt x="45" y="219"/>
                </a:cubicBezTo>
                <a:cubicBezTo>
                  <a:pt x="28" y="202"/>
                  <a:pt x="28" y="202"/>
                  <a:pt x="28" y="202"/>
                </a:cubicBezTo>
                <a:cubicBezTo>
                  <a:pt x="24" y="198"/>
                  <a:pt x="24" y="192"/>
                  <a:pt x="27" y="188"/>
                </a:cubicBezTo>
                <a:cubicBezTo>
                  <a:pt x="41" y="168"/>
                  <a:pt x="41" y="168"/>
                  <a:pt x="41" y="168"/>
                </a:cubicBezTo>
                <a:cubicBezTo>
                  <a:pt x="42" y="168"/>
                  <a:pt x="42" y="167"/>
                  <a:pt x="41" y="166"/>
                </a:cubicBezTo>
                <a:cubicBezTo>
                  <a:pt x="39" y="161"/>
                  <a:pt x="37" y="156"/>
                  <a:pt x="35" y="152"/>
                </a:cubicBezTo>
                <a:cubicBezTo>
                  <a:pt x="35" y="151"/>
                  <a:pt x="34" y="150"/>
                  <a:pt x="33" y="150"/>
                </a:cubicBezTo>
                <a:cubicBezTo>
                  <a:pt x="9" y="146"/>
                  <a:pt x="9" y="146"/>
                  <a:pt x="9" y="146"/>
                </a:cubicBezTo>
                <a:cubicBezTo>
                  <a:pt x="4" y="145"/>
                  <a:pt x="0" y="141"/>
                  <a:pt x="0" y="135"/>
                </a:cubicBezTo>
                <a:cubicBezTo>
                  <a:pt x="0" y="111"/>
                  <a:pt x="0" y="111"/>
                  <a:pt x="0" y="111"/>
                </a:cubicBezTo>
                <a:cubicBezTo>
                  <a:pt x="0" y="106"/>
                  <a:pt x="4" y="102"/>
                  <a:pt x="9" y="101"/>
                </a:cubicBezTo>
                <a:cubicBezTo>
                  <a:pt x="33" y="97"/>
                  <a:pt x="33" y="97"/>
                  <a:pt x="33" y="97"/>
                </a:cubicBezTo>
                <a:cubicBezTo>
                  <a:pt x="34" y="97"/>
                  <a:pt x="35" y="96"/>
                  <a:pt x="35" y="95"/>
                </a:cubicBezTo>
                <a:cubicBezTo>
                  <a:pt x="37" y="90"/>
                  <a:pt x="39" y="86"/>
                  <a:pt x="41" y="81"/>
                </a:cubicBezTo>
                <a:cubicBezTo>
                  <a:pt x="42" y="80"/>
                  <a:pt x="42" y="79"/>
                  <a:pt x="41" y="78"/>
                </a:cubicBezTo>
                <a:cubicBezTo>
                  <a:pt x="27" y="59"/>
                  <a:pt x="27" y="59"/>
                  <a:pt x="27" y="59"/>
                </a:cubicBezTo>
                <a:cubicBezTo>
                  <a:pt x="23" y="54"/>
                  <a:pt x="24" y="48"/>
                  <a:pt x="28" y="45"/>
                </a:cubicBezTo>
                <a:cubicBezTo>
                  <a:pt x="45" y="28"/>
                  <a:pt x="45" y="28"/>
                  <a:pt x="45" y="28"/>
                </a:cubicBezTo>
                <a:cubicBezTo>
                  <a:pt x="48" y="24"/>
                  <a:pt x="54" y="24"/>
                  <a:pt x="58" y="27"/>
                </a:cubicBezTo>
                <a:cubicBezTo>
                  <a:pt x="78" y="41"/>
                  <a:pt x="78" y="41"/>
                  <a:pt x="78" y="41"/>
                </a:cubicBezTo>
                <a:cubicBezTo>
                  <a:pt x="79" y="42"/>
                  <a:pt x="80" y="42"/>
                  <a:pt x="81" y="41"/>
                </a:cubicBezTo>
                <a:cubicBezTo>
                  <a:pt x="86" y="39"/>
                  <a:pt x="90" y="37"/>
                  <a:pt x="95" y="35"/>
                </a:cubicBezTo>
                <a:cubicBezTo>
                  <a:pt x="96" y="35"/>
                  <a:pt x="97" y="34"/>
                  <a:pt x="97" y="33"/>
                </a:cubicBezTo>
                <a:cubicBezTo>
                  <a:pt x="101" y="9"/>
                  <a:pt x="101" y="9"/>
                  <a:pt x="101" y="9"/>
                </a:cubicBezTo>
                <a:cubicBezTo>
                  <a:pt x="101" y="4"/>
                  <a:pt x="106" y="0"/>
                  <a:pt x="111" y="0"/>
                </a:cubicBezTo>
                <a:cubicBezTo>
                  <a:pt x="135" y="0"/>
                  <a:pt x="135" y="0"/>
                  <a:pt x="135" y="0"/>
                </a:cubicBezTo>
                <a:cubicBezTo>
                  <a:pt x="140" y="0"/>
                  <a:pt x="145" y="4"/>
                  <a:pt x="146" y="9"/>
                </a:cubicBezTo>
                <a:cubicBezTo>
                  <a:pt x="150" y="33"/>
                  <a:pt x="150" y="33"/>
                  <a:pt x="150" y="33"/>
                </a:cubicBezTo>
                <a:cubicBezTo>
                  <a:pt x="150" y="34"/>
                  <a:pt x="150" y="35"/>
                  <a:pt x="152" y="35"/>
                </a:cubicBezTo>
                <a:cubicBezTo>
                  <a:pt x="156" y="37"/>
                  <a:pt x="161" y="39"/>
                  <a:pt x="165" y="41"/>
                </a:cubicBezTo>
                <a:cubicBezTo>
                  <a:pt x="166" y="42"/>
                  <a:pt x="168" y="42"/>
                  <a:pt x="168" y="41"/>
                </a:cubicBezTo>
                <a:cubicBezTo>
                  <a:pt x="188" y="27"/>
                  <a:pt x="188" y="27"/>
                  <a:pt x="188" y="27"/>
                </a:cubicBezTo>
                <a:cubicBezTo>
                  <a:pt x="192" y="24"/>
                  <a:pt x="198" y="24"/>
                  <a:pt x="202" y="28"/>
                </a:cubicBezTo>
                <a:cubicBezTo>
                  <a:pt x="219" y="45"/>
                  <a:pt x="219" y="45"/>
                  <a:pt x="219" y="45"/>
                </a:cubicBezTo>
                <a:cubicBezTo>
                  <a:pt x="223" y="48"/>
                  <a:pt x="223" y="54"/>
                  <a:pt x="220" y="59"/>
                </a:cubicBezTo>
                <a:cubicBezTo>
                  <a:pt x="206" y="78"/>
                  <a:pt x="206" y="78"/>
                  <a:pt x="206" y="78"/>
                </a:cubicBezTo>
                <a:cubicBezTo>
                  <a:pt x="205" y="79"/>
                  <a:pt x="205" y="80"/>
                  <a:pt x="205" y="81"/>
                </a:cubicBezTo>
                <a:cubicBezTo>
                  <a:pt x="208" y="86"/>
                  <a:pt x="210" y="90"/>
                  <a:pt x="211" y="95"/>
                </a:cubicBezTo>
                <a:cubicBezTo>
                  <a:pt x="212" y="96"/>
                  <a:pt x="212" y="97"/>
                  <a:pt x="213" y="97"/>
                </a:cubicBezTo>
                <a:cubicBezTo>
                  <a:pt x="238" y="101"/>
                  <a:pt x="238" y="101"/>
                  <a:pt x="238" y="101"/>
                </a:cubicBezTo>
                <a:cubicBezTo>
                  <a:pt x="238" y="101"/>
                  <a:pt x="238" y="101"/>
                  <a:pt x="238" y="101"/>
                </a:cubicBezTo>
                <a:cubicBezTo>
                  <a:pt x="243" y="102"/>
                  <a:pt x="247" y="106"/>
                  <a:pt x="247" y="111"/>
                </a:cubicBezTo>
                <a:cubicBezTo>
                  <a:pt x="247" y="135"/>
                  <a:pt x="247" y="135"/>
                  <a:pt x="247" y="135"/>
                </a:cubicBezTo>
                <a:cubicBezTo>
                  <a:pt x="247" y="141"/>
                  <a:pt x="243" y="145"/>
                  <a:pt x="237" y="146"/>
                </a:cubicBezTo>
                <a:cubicBezTo>
                  <a:pt x="213" y="150"/>
                  <a:pt x="213" y="150"/>
                  <a:pt x="213" y="150"/>
                </a:cubicBezTo>
                <a:cubicBezTo>
                  <a:pt x="212" y="150"/>
                  <a:pt x="211" y="151"/>
                  <a:pt x="211" y="152"/>
                </a:cubicBezTo>
                <a:cubicBezTo>
                  <a:pt x="210" y="156"/>
                  <a:pt x="208" y="161"/>
                  <a:pt x="205" y="166"/>
                </a:cubicBezTo>
                <a:cubicBezTo>
                  <a:pt x="205" y="167"/>
                  <a:pt x="205" y="168"/>
                  <a:pt x="206" y="168"/>
                </a:cubicBezTo>
                <a:cubicBezTo>
                  <a:pt x="220" y="188"/>
                  <a:pt x="220" y="188"/>
                  <a:pt x="220" y="188"/>
                </a:cubicBezTo>
                <a:cubicBezTo>
                  <a:pt x="223" y="192"/>
                  <a:pt x="223" y="199"/>
                  <a:pt x="219" y="202"/>
                </a:cubicBezTo>
                <a:cubicBezTo>
                  <a:pt x="202" y="219"/>
                  <a:pt x="202" y="219"/>
                  <a:pt x="202" y="219"/>
                </a:cubicBezTo>
                <a:cubicBezTo>
                  <a:pt x="198" y="223"/>
                  <a:pt x="192" y="223"/>
                  <a:pt x="188" y="220"/>
                </a:cubicBezTo>
                <a:cubicBezTo>
                  <a:pt x="168" y="206"/>
                  <a:pt x="168" y="206"/>
                  <a:pt x="168" y="206"/>
                </a:cubicBezTo>
                <a:cubicBezTo>
                  <a:pt x="168" y="205"/>
                  <a:pt x="166" y="205"/>
                  <a:pt x="165" y="206"/>
                </a:cubicBezTo>
                <a:cubicBezTo>
                  <a:pt x="161" y="208"/>
                  <a:pt x="156" y="210"/>
                  <a:pt x="152" y="211"/>
                </a:cubicBezTo>
                <a:cubicBezTo>
                  <a:pt x="150" y="212"/>
                  <a:pt x="150" y="213"/>
                  <a:pt x="150" y="213"/>
                </a:cubicBezTo>
                <a:cubicBezTo>
                  <a:pt x="146" y="238"/>
                  <a:pt x="146" y="238"/>
                  <a:pt x="146" y="238"/>
                </a:cubicBezTo>
                <a:cubicBezTo>
                  <a:pt x="145" y="243"/>
                  <a:pt x="140" y="247"/>
                  <a:pt x="135" y="247"/>
                </a:cubicBezTo>
                <a:close/>
                <a:moveTo>
                  <a:pt x="112" y="235"/>
                </a:moveTo>
                <a:cubicBezTo>
                  <a:pt x="135" y="235"/>
                  <a:pt x="135" y="235"/>
                  <a:pt x="135" y="235"/>
                </a:cubicBezTo>
                <a:cubicBezTo>
                  <a:pt x="138" y="212"/>
                  <a:pt x="138" y="212"/>
                  <a:pt x="138" y="212"/>
                </a:cubicBezTo>
                <a:cubicBezTo>
                  <a:pt x="139" y="207"/>
                  <a:pt x="143" y="202"/>
                  <a:pt x="148" y="201"/>
                </a:cubicBezTo>
                <a:cubicBezTo>
                  <a:pt x="152" y="199"/>
                  <a:pt x="156" y="198"/>
                  <a:pt x="160" y="196"/>
                </a:cubicBezTo>
                <a:cubicBezTo>
                  <a:pt x="165" y="193"/>
                  <a:pt x="171" y="194"/>
                  <a:pt x="175" y="197"/>
                </a:cubicBezTo>
                <a:cubicBezTo>
                  <a:pt x="194" y="211"/>
                  <a:pt x="194" y="211"/>
                  <a:pt x="194" y="211"/>
                </a:cubicBezTo>
                <a:cubicBezTo>
                  <a:pt x="211" y="194"/>
                  <a:pt x="211" y="194"/>
                  <a:pt x="211" y="194"/>
                </a:cubicBezTo>
                <a:cubicBezTo>
                  <a:pt x="196" y="175"/>
                  <a:pt x="196" y="175"/>
                  <a:pt x="196" y="175"/>
                </a:cubicBezTo>
                <a:cubicBezTo>
                  <a:pt x="193" y="171"/>
                  <a:pt x="193" y="165"/>
                  <a:pt x="195" y="160"/>
                </a:cubicBezTo>
                <a:cubicBezTo>
                  <a:pt x="197" y="156"/>
                  <a:pt x="199" y="152"/>
                  <a:pt x="201" y="148"/>
                </a:cubicBezTo>
                <a:cubicBezTo>
                  <a:pt x="202" y="143"/>
                  <a:pt x="206" y="139"/>
                  <a:pt x="212" y="139"/>
                </a:cubicBezTo>
                <a:cubicBezTo>
                  <a:pt x="235" y="135"/>
                  <a:pt x="235" y="135"/>
                  <a:pt x="235" y="135"/>
                </a:cubicBezTo>
                <a:cubicBezTo>
                  <a:pt x="235" y="112"/>
                  <a:pt x="235" y="112"/>
                  <a:pt x="235" y="112"/>
                </a:cubicBezTo>
                <a:cubicBezTo>
                  <a:pt x="212" y="108"/>
                  <a:pt x="212" y="108"/>
                  <a:pt x="212" y="108"/>
                </a:cubicBezTo>
                <a:cubicBezTo>
                  <a:pt x="206" y="107"/>
                  <a:pt x="202" y="104"/>
                  <a:pt x="201" y="99"/>
                </a:cubicBezTo>
                <a:cubicBezTo>
                  <a:pt x="199" y="94"/>
                  <a:pt x="197" y="90"/>
                  <a:pt x="195" y="86"/>
                </a:cubicBezTo>
                <a:cubicBezTo>
                  <a:pt x="193" y="82"/>
                  <a:pt x="193" y="76"/>
                  <a:pt x="196" y="72"/>
                </a:cubicBezTo>
                <a:cubicBezTo>
                  <a:pt x="211" y="52"/>
                  <a:pt x="211" y="52"/>
                  <a:pt x="211" y="52"/>
                </a:cubicBezTo>
                <a:cubicBezTo>
                  <a:pt x="194" y="36"/>
                  <a:pt x="194" y="36"/>
                  <a:pt x="194" y="36"/>
                </a:cubicBezTo>
                <a:cubicBezTo>
                  <a:pt x="175" y="50"/>
                  <a:pt x="175" y="50"/>
                  <a:pt x="175" y="50"/>
                </a:cubicBezTo>
                <a:cubicBezTo>
                  <a:pt x="171" y="53"/>
                  <a:pt x="165" y="54"/>
                  <a:pt x="160" y="51"/>
                </a:cubicBezTo>
                <a:cubicBezTo>
                  <a:pt x="156" y="49"/>
                  <a:pt x="152" y="47"/>
                  <a:pt x="148" y="46"/>
                </a:cubicBezTo>
                <a:cubicBezTo>
                  <a:pt x="143" y="44"/>
                  <a:pt x="139" y="40"/>
                  <a:pt x="138" y="35"/>
                </a:cubicBezTo>
                <a:cubicBezTo>
                  <a:pt x="135" y="11"/>
                  <a:pt x="135" y="11"/>
                  <a:pt x="135" y="11"/>
                </a:cubicBezTo>
                <a:cubicBezTo>
                  <a:pt x="112" y="11"/>
                  <a:pt x="112" y="11"/>
                  <a:pt x="112" y="11"/>
                </a:cubicBezTo>
                <a:cubicBezTo>
                  <a:pt x="108" y="35"/>
                  <a:pt x="108" y="35"/>
                  <a:pt x="108" y="35"/>
                </a:cubicBezTo>
                <a:cubicBezTo>
                  <a:pt x="107" y="40"/>
                  <a:pt x="104" y="44"/>
                  <a:pt x="98" y="46"/>
                </a:cubicBezTo>
                <a:cubicBezTo>
                  <a:pt x="94" y="47"/>
                  <a:pt x="90" y="49"/>
                  <a:pt x="86" y="51"/>
                </a:cubicBezTo>
                <a:cubicBezTo>
                  <a:pt x="81" y="54"/>
                  <a:pt x="76" y="53"/>
                  <a:pt x="72" y="50"/>
                </a:cubicBezTo>
                <a:cubicBezTo>
                  <a:pt x="52" y="36"/>
                  <a:pt x="52" y="36"/>
                  <a:pt x="52" y="36"/>
                </a:cubicBezTo>
                <a:cubicBezTo>
                  <a:pt x="36" y="52"/>
                  <a:pt x="36" y="52"/>
                  <a:pt x="36" y="52"/>
                </a:cubicBezTo>
                <a:cubicBezTo>
                  <a:pt x="50" y="72"/>
                  <a:pt x="50" y="72"/>
                  <a:pt x="50" y="72"/>
                </a:cubicBezTo>
                <a:cubicBezTo>
                  <a:pt x="53" y="76"/>
                  <a:pt x="54" y="82"/>
                  <a:pt x="51" y="86"/>
                </a:cubicBezTo>
                <a:cubicBezTo>
                  <a:pt x="49" y="90"/>
                  <a:pt x="47" y="94"/>
                  <a:pt x="46" y="99"/>
                </a:cubicBezTo>
                <a:cubicBezTo>
                  <a:pt x="44" y="104"/>
                  <a:pt x="40" y="107"/>
                  <a:pt x="35" y="108"/>
                </a:cubicBezTo>
                <a:cubicBezTo>
                  <a:pt x="11" y="112"/>
                  <a:pt x="11" y="112"/>
                  <a:pt x="11" y="112"/>
                </a:cubicBezTo>
                <a:cubicBezTo>
                  <a:pt x="11" y="135"/>
                  <a:pt x="11" y="135"/>
                  <a:pt x="11" y="135"/>
                </a:cubicBezTo>
                <a:cubicBezTo>
                  <a:pt x="35" y="139"/>
                  <a:pt x="35" y="139"/>
                  <a:pt x="35" y="139"/>
                </a:cubicBezTo>
                <a:cubicBezTo>
                  <a:pt x="40" y="139"/>
                  <a:pt x="44" y="143"/>
                  <a:pt x="46" y="148"/>
                </a:cubicBezTo>
                <a:cubicBezTo>
                  <a:pt x="47" y="152"/>
                  <a:pt x="49" y="157"/>
                  <a:pt x="51" y="160"/>
                </a:cubicBezTo>
                <a:cubicBezTo>
                  <a:pt x="54" y="165"/>
                  <a:pt x="53" y="171"/>
                  <a:pt x="50" y="175"/>
                </a:cubicBezTo>
                <a:cubicBezTo>
                  <a:pt x="36" y="194"/>
                  <a:pt x="36" y="194"/>
                  <a:pt x="36" y="194"/>
                </a:cubicBezTo>
                <a:cubicBezTo>
                  <a:pt x="52" y="211"/>
                  <a:pt x="52" y="211"/>
                  <a:pt x="52" y="211"/>
                </a:cubicBezTo>
                <a:cubicBezTo>
                  <a:pt x="72" y="197"/>
                  <a:pt x="72" y="197"/>
                  <a:pt x="72" y="197"/>
                </a:cubicBezTo>
                <a:cubicBezTo>
                  <a:pt x="76" y="194"/>
                  <a:pt x="81" y="193"/>
                  <a:pt x="86" y="196"/>
                </a:cubicBezTo>
                <a:cubicBezTo>
                  <a:pt x="90" y="198"/>
                  <a:pt x="94" y="199"/>
                  <a:pt x="98" y="201"/>
                </a:cubicBezTo>
                <a:cubicBezTo>
                  <a:pt x="104" y="202"/>
                  <a:pt x="107" y="207"/>
                  <a:pt x="108" y="212"/>
                </a:cubicBezTo>
                <a:lnTo>
                  <a:pt x="112" y="235"/>
                </a:lnTo>
                <a:close/>
                <a:moveTo>
                  <a:pt x="36" y="195"/>
                </a:moveTo>
                <a:cubicBezTo>
                  <a:pt x="36" y="195"/>
                  <a:pt x="36" y="195"/>
                  <a:pt x="36" y="195"/>
                </a:cubicBezTo>
                <a:cubicBezTo>
                  <a:pt x="36" y="195"/>
                  <a:pt x="36" y="195"/>
                  <a:pt x="36" y="195"/>
                </a:cubicBezTo>
                <a:close/>
                <a:moveTo>
                  <a:pt x="211" y="194"/>
                </a:moveTo>
                <a:cubicBezTo>
                  <a:pt x="211" y="194"/>
                  <a:pt x="211" y="194"/>
                  <a:pt x="211" y="194"/>
                </a:cubicBezTo>
                <a:close/>
                <a:moveTo>
                  <a:pt x="235" y="135"/>
                </a:moveTo>
                <a:cubicBezTo>
                  <a:pt x="235" y="135"/>
                  <a:pt x="235" y="135"/>
                  <a:pt x="235" y="135"/>
                </a:cubicBezTo>
                <a:close/>
                <a:moveTo>
                  <a:pt x="11" y="135"/>
                </a:moveTo>
                <a:cubicBezTo>
                  <a:pt x="11" y="135"/>
                  <a:pt x="11" y="135"/>
                  <a:pt x="11" y="135"/>
                </a:cubicBezTo>
                <a:cubicBezTo>
                  <a:pt x="11" y="135"/>
                  <a:pt x="11" y="135"/>
                  <a:pt x="11" y="135"/>
                </a:cubicBezTo>
                <a:close/>
                <a:moveTo>
                  <a:pt x="236" y="135"/>
                </a:moveTo>
                <a:cubicBezTo>
                  <a:pt x="236" y="135"/>
                  <a:pt x="236" y="135"/>
                  <a:pt x="236" y="135"/>
                </a:cubicBezTo>
                <a:close/>
                <a:moveTo>
                  <a:pt x="11" y="135"/>
                </a:moveTo>
                <a:cubicBezTo>
                  <a:pt x="11" y="135"/>
                  <a:pt x="11" y="135"/>
                  <a:pt x="11" y="135"/>
                </a:cubicBezTo>
                <a:cubicBezTo>
                  <a:pt x="11" y="135"/>
                  <a:pt x="11" y="135"/>
                  <a:pt x="11" y="135"/>
                </a:cubicBezTo>
                <a:close/>
                <a:moveTo>
                  <a:pt x="195" y="36"/>
                </a:moveTo>
                <a:cubicBezTo>
                  <a:pt x="195" y="36"/>
                  <a:pt x="195" y="36"/>
                  <a:pt x="195" y="36"/>
                </a:cubicBezTo>
                <a:cubicBezTo>
                  <a:pt x="195" y="36"/>
                  <a:pt x="195" y="36"/>
                  <a:pt x="195" y="36"/>
                </a:cubicBezTo>
                <a:close/>
                <a:moveTo>
                  <a:pt x="194" y="36"/>
                </a:moveTo>
                <a:cubicBezTo>
                  <a:pt x="194" y="36"/>
                  <a:pt x="194" y="36"/>
                  <a:pt x="194" y="36"/>
                </a:cubicBezTo>
                <a:close/>
                <a:moveTo>
                  <a:pt x="123" y="172"/>
                </a:moveTo>
                <a:cubicBezTo>
                  <a:pt x="110" y="172"/>
                  <a:pt x="98" y="167"/>
                  <a:pt x="89" y="158"/>
                </a:cubicBezTo>
                <a:cubicBezTo>
                  <a:pt x="77" y="146"/>
                  <a:pt x="72" y="129"/>
                  <a:pt x="76" y="112"/>
                </a:cubicBezTo>
                <a:cubicBezTo>
                  <a:pt x="80" y="94"/>
                  <a:pt x="94" y="80"/>
                  <a:pt x="112" y="76"/>
                </a:cubicBezTo>
                <a:cubicBezTo>
                  <a:pt x="129" y="72"/>
                  <a:pt x="146" y="77"/>
                  <a:pt x="158" y="89"/>
                </a:cubicBezTo>
                <a:cubicBezTo>
                  <a:pt x="170" y="101"/>
                  <a:pt x="175" y="118"/>
                  <a:pt x="171" y="134"/>
                </a:cubicBezTo>
                <a:cubicBezTo>
                  <a:pt x="167" y="153"/>
                  <a:pt x="153" y="167"/>
                  <a:pt x="135" y="171"/>
                </a:cubicBezTo>
                <a:cubicBezTo>
                  <a:pt x="131" y="172"/>
                  <a:pt x="127" y="172"/>
                  <a:pt x="123" y="172"/>
                </a:cubicBezTo>
                <a:close/>
                <a:moveTo>
                  <a:pt x="123" y="86"/>
                </a:moveTo>
                <a:cubicBezTo>
                  <a:pt x="120" y="86"/>
                  <a:pt x="117" y="86"/>
                  <a:pt x="115" y="87"/>
                </a:cubicBezTo>
                <a:cubicBezTo>
                  <a:pt x="101" y="90"/>
                  <a:pt x="90" y="101"/>
                  <a:pt x="87" y="115"/>
                </a:cubicBezTo>
                <a:cubicBezTo>
                  <a:pt x="84" y="128"/>
                  <a:pt x="87" y="141"/>
                  <a:pt x="97" y="150"/>
                </a:cubicBezTo>
                <a:cubicBezTo>
                  <a:pt x="106" y="159"/>
                  <a:pt x="119" y="163"/>
                  <a:pt x="132" y="160"/>
                </a:cubicBezTo>
                <a:cubicBezTo>
                  <a:pt x="132" y="160"/>
                  <a:pt x="132" y="160"/>
                  <a:pt x="132" y="160"/>
                </a:cubicBezTo>
                <a:cubicBezTo>
                  <a:pt x="146" y="157"/>
                  <a:pt x="157" y="146"/>
                  <a:pt x="160" y="132"/>
                </a:cubicBezTo>
                <a:cubicBezTo>
                  <a:pt x="163" y="119"/>
                  <a:pt x="159" y="106"/>
                  <a:pt x="150" y="97"/>
                </a:cubicBezTo>
                <a:cubicBezTo>
                  <a:pt x="143" y="90"/>
                  <a:pt x="133" y="86"/>
                  <a:pt x="123" y="86"/>
                </a:cubicBezTo>
                <a:close/>
              </a:path>
            </a:pathLst>
          </a:custGeom>
          <a:solidFill>
            <a:srgbClr val="1F6C9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6" name="Google Shape;168;p15">
            <a:extLst>
              <a:ext uri="{FF2B5EF4-FFF2-40B4-BE49-F238E27FC236}">
                <a16:creationId xmlns:a16="http://schemas.microsoft.com/office/drawing/2014/main" id="{E18E5289-2EAE-4DE8-9FFF-98DA00BC0B4E}"/>
              </a:ext>
            </a:extLst>
          </p:cNvPr>
          <p:cNvSpPr>
            <a:spLocks/>
          </p:cNvSpPr>
          <p:nvPr/>
        </p:nvSpPr>
        <p:spPr bwMode="auto">
          <a:xfrm>
            <a:off x="3264911" y="5087698"/>
            <a:ext cx="1500187" cy="757237"/>
          </a:xfrm>
          <a:custGeom>
            <a:avLst/>
            <a:gdLst>
              <a:gd name="T0" fmla="*/ 1765246555 w 396"/>
              <a:gd name="T1" fmla="*/ 2147483646 h 200"/>
              <a:gd name="T2" fmla="*/ 2147483646 w 396"/>
              <a:gd name="T3" fmla="*/ 1834906409 h 200"/>
              <a:gd name="T4" fmla="*/ 2147483646 w 396"/>
              <a:gd name="T5" fmla="*/ 1634212101 h 200"/>
              <a:gd name="T6" fmla="*/ 2147483646 w 396"/>
              <a:gd name="T7" fmla="*/ 28668993 h 200"/>
              <a:gd name="T8" fmla="*/ 2147483646 w 396"/>
              <a:gd name="T9" fmla="*/ 659420911 h 200"/>
              <a:gd name="T10" fmla="*/ 2147483646 w 396"/>
              <a:gd name="T11" fmla="*/ 1734557362 h 200"/>
              <a:gd name="T12" fmla="*/ 2147483646 w 396"/>
              <a:gd name="T13" fmla="*/ 2147483646 h 200"/>
              <a:gd name="T14" fmla="*/ 2147483646 w 396"/>
              <a:gd name="T15" fmla="*/ 2147483646 h 200"/>
              <a:gd name="T16" fmla="*/ 2147483646 w 396"/>
              <a:gd name="T17" fmla="*/ 157687033 h 200"/>
              <a:gd name="T18" fmla="*/ 2147483646 w 396"/>
              <a:gd name="T19" fmla="*/ 1419183296 h 200"/>
              <a:gd name="T20" fmla="*/ 2147483646 w 396"/>
              <a:gd name="T21" fmla="*/ 1892244395 h 200"/>
              <a:gd name="T22" fmla="*/ 1693487610 w 396"/>
              <a:gd name="T23" fmla="*/ 2147483646 h 200"/>
              <a:gd name="T24" fmla="*/ 2147483646 w 396"/>
              <a:gd name="T25" fmla="*/ 2147483646 h 200"/>
              <a:gd name="T26" fmla="*/ 2147483646 w 396"/>
              <a:gd name="T27" fmla="*/ 2147483646 h 200"/>
              <a:gd name="T28" fmla="*/ 2147483646 w 396"/>
              <a:gd name="T29" fmla="*/ 1892244395 h 200"/>
              <a:gd name="T30" fmla="*/ 2147483646 w 396"/>
              <a:gd name="T31" fmla="*/ 1419183296 h 200"/>
              <a:gd name="T32" fmla="*/ 2147483646 w 396"/>
              <a:gd name="T33" fmla="*/ 157687033 h 200"/>
              <a:gd name="T34" fmla="*/ 2147483646 w 396"/>
              <a:gd name="T35" fmla="*/ 2147483646 h 200"/>
              <a:gd name="T36" fmla="*/ 2147483646 w 396"/>
              <a:gd name="T37" fmla="*/ 2147483646 h 200"/>
              <a:gd name="T38" fmla="*/ 2147483646 w 396"/>
              <a:gd name="T39" fmla="*/ 2147483646 h 200"/>
              <a:gd name="T40" fmla="*/ 2147483646 w 396"/>
              <a:gd name="T41" fmla="*/ 2147483646 h 200"/>
              <a:gd name="T42" fmla="*/ 2147483646 w 396"/>
              <a:gd name="T43" fmla="*/ 2147483646 h 200"/>
              <a:gd name="T44" fmla="*/ 2147483646 w 396"/>
              <a:gd name="T45" fmla="*/ 1820568126 h 200"/>
              <a:gd name="T46" fmla="*/ 2147483646 w 396"/>
              <a:gd name="T47" fmla="*/ 974794976 h 200"/>
              <a:gd name="T48" fmla="*/ 2147483646 w 396"/>
              <a:gd name="T49" fmla="*/ 1820568126 h 200"/>
              <a:gd name="T50" fmla="*/ 2147483646 w 396"/>
              <a:gd name="T51" fmla="*/ 2147483646 h 200"/>
              <a:gd name="T52" fmla="*/ 2147483646 w 396"/>
              <a:gd name="T53" fmla="*/ 2021262435 h 200"/>
              <a:gd name="T54" fmla="*/ 2147483646 w 396"/>
              <a:gd name="T55" fmla="*/ 1304503538 h 200"/>
              <a:gd name="T56" fmla="*/ 2147483646 w 396"/>
              <a:gd name="T57" fmla="*/ 845776936 h 200"/>
              <a:gd name="T58" fmla="*/ 2147483646 w 396"/>
              <a:gd name="T59" fmla="*/ 1978258945 h 200"/>
              <a:gd name="T60" fmla="*/ 2147483646 w 396"/>
              <a:gd name="T61" fmla="*/ 2107273199 h 200"/>
              <a:gd name="T62" fmla="*/ 2147483646 w 396"/>
              <a:gd name="T63" fmla="*/ 2147483646 h 200"/>
              <a:gd name="T64" fmla="*/ 1062018745 w 396"/>
              <a:gd name="T65" fmla="*/ 2147483646 h 200"/>
              <a:gd name="T66" fmla="*/ 14350274 w 396"/>
              <a:gd name="T67" fmla="*/ 2147483646 h 200"/>
              <a:gd name="T68" fmla="*/ 645822927 w 396"/>
              <a:gd name="T69" fmla="*/ 1978258945 h 200"/>
              <a:gd name="T70" fmla="*/ 717581872 w 396"/>
              <a:gd name="T71" fmla="*/ 1834906409 h 200"/>
              <a:gd name="T72" fmla="*/ 1062018745 w 396"/>
              <a:gd name="T73" fmla="*/ 616413635 h 200"/>
              <a:gd name="T74" fmla="*/ 1420809681 w 396"/>
              <a:gd name="T75" fmla="*/ 1834906409 h 200"/>
              <a:gd name="T76" fmla="*/ 1492568626 w 396"/>
              <a:gd name="T77" fmla="*/ 1978258945 h 200"/>
              <a:gd name="T78" fmla="*/ 1392105346 w 396"/>
              <a:gd name="T79" fmla="*/ 2107273199 h 200"/>
              <a:gd name="T80" fmla="*/ 1521269173 w 396"/>
              <a:gd name="T81" fmla="*/ 1161151002 h 200"/>
              <a:gd name="T82" fmla="*/ 947205191 w 396"/>
              <a:gd name="T83" fmla="*/ 788435164 h 200"/>
              <a:gd name="T84" fmla="*/ 889800309 w 396"/>
              <a:gd name="T85" fmla="*/ 1935251670 h 200"/>
              <a:gd name="T86" fmla="*/ 559713708 w 396"/>
              <a:gd name="T87" fmla="*/ 2147483646 h 200"/>
              <a:gd name="T88" fmla="*/ 258327655 w 396"/>
              <a:gd name="T89" fmla="*/ 2147483646 h 200"/>
              <a:gd name="T90" fmla="*/ 1449510229 w 396"/>
              <a:gd name="T91" fmla="*/ 2147483646 h 200"/>
              <a:gd name="T92" fmla="*/ 1062018745 w 396"/>
              <a:gd name="T93" fmla="*/ 2147483646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6" h="200" extrusionOk="0">
                <a:moveTo>
                  <a:pt x="202" y="200"/>
                </a:moveTo>
                <a:cubicBezTo>
                  <a:pt x="179" y="200"/>
                  <a:pt x="160" y="199"/>
                  <a:pt x="141" y="194"/>
                </a:cubicBezTo>
                <a:cubicBezTo>
                  <a:pt x="134" y="193"/>
                  <a:pt x="128" y="191"/>
                  <a:pt x="123" y="189"/>
                </a:cubicBezTo>
                <a:cubicBezTo>
                  <a:pt x="112" y="183"/>
                  <a:pt x="109" y="176"/>
                  <a:pt x="108" y="171"/>
                </a:cubicBezTo>
                <a:cubicBezTo>
                  <a:pt x="106" y="164"/>
                  <a:pt x="109" y="157"/>
                  <a:pt x="115" y="151"/>
                </a:cubicBezTo>
                <a:cubicBezTo>
                  <a:pt x="124" y="142"/>
                  <a:pt x="135" y="135"/>
                  <a:pt x="150" y="128"/>
                </a:cubicBezTo>
                <a:cubicBezTo>
                  <a:pt x="155" y="126"/>
                  <a:pt x="159" y="124"/>
                  <a:pt x="164" y="122"/>
                </a:cubicBezTo>
                <a:cubicBezTo>
                  <a:pt x="167" y="121"/>
                  <a:pt x="167" y="121"/>
                  <a:pt x="167" y="121"/>
                </a:cubicBezTo>
                <a:cubicBezTo>
                  <a:pt x="171" y="119"/>
                  <a:pt x="173" y="117"/>
                  <a:pt x="174" y="114"/>
                </a:cubicBezTo>
                <a:cubicBezTo>
                  <a:pt x="174" y="112"/>
                  <a:pt x="173" y="109"/>
                  <a:pt x="171" y="107"/>
                </a:cubicBezTo>
                <a:cubicBezTo>
                  <a:pt x="155" y="91"/>
                  <a:pt x="148" y="71"/>
                  <a:pt x="148" y="46"/>
                </a:cubicBezTo>
                <a:cubicBezTo>
                  <a:pt x="149" y="23"/>
                  <a:pt x="162" y="8"/>
                  <a:pt x="187" y="2"/>
                </a:cubicBezTo>
                <a:cubicBezTo>
                  <a:pt x="192" y="1"/>
                  <a:pt x="197" y="0"/>
                  <a:pt x="202" y="0"/>
                </a:cubicBezTo>
                <a:cubicBezTo>
                  <a:pt x="207" y="0"/>
                  <a:pt x="211" y="1"/>
                  <a:pt x="216" y="2"/>
                </a:cubicBezTo>
                <a:cubicBezTo>
                  <a:pt x="241" y="8"/>
                  <a:pt x="254" y="23"/>
                  <a:pt x="255" y="46"/>
                </a:cubicBezTo>
                <a:cubicBezTo>
                  <a:pt x="256" y="71"/>
                  <a:pt x="248" y="91"/>
                  <a:pt x="233" y="107"/>
                </a:cubicBezTo>
                <a:cubicBezTo>
                  <a:pt x="230" y="109"/>
                  <a:pt x="229" y="112"/>
                  <a:pt x="230" y="114"/>
                </a:cubicBezTo>
                <a:cubicBezTo>
                  <a:pt x="230" y="117"/>
                  <a:pt x="233" y="119"/>
                  <a:pt x="236" y="121"/>
                </a:cubicBezTo>
                <a:cubicBezTo>
                  <a:pt x="240" y="122"/>
                  <a:pt x="240" y="122"/>
                  <a:pt x="240" y="122"/>
                </a:cubicBezTo>
                <a:cubicBezTo>
                  <a:pt x="244" y="124"/>
                  <a:pt x="249" y="126"/>
                  <a:pt x="253" y="128"/>
                </a:cubicBezTo>
                <a:cubicBezTo>
                  <a:pt x="269" y="135"/>
                  <a:pt x="280" y="142"/>
                  <a:pt x="289" y="151"/>
                </a:cubicBezTo>
                <a:cubicBezTo>
                  <a:pt x="294" y="156"/>
                  <a:pt x="296" y="164"/>
                  <a:pt x="295" y="171"/>
                </a:cubicBezTo>
                <a:cubicBezTo>
                  <a:pt x="293" y="178"/>
                  <a:pt x="288" y="185"/>
                  <a:pt x="280" y="189"/>
                </a:cubicBezTo>
                <a:cubicBezTo>
                  <a:pt x="280" y="189"/>
                  <a:pt x="280" y="189"/>
                  <a:pt x="280" y="189"/>
                </a:cubicBezTo>
                <a:cubicBezTo>
                  <a:pt x="275" y="191"/>
                  <a:pt x="269" y="193"/>
                  <a:pt x="263" y="194"/>
                </a:cubicBezTo>
                <a:cubicBezTo>
                  <a:pt x="244" y="199"/>
                  <a:pt x="225" y="200"/>
                  <a:pt x="202" y="200"/>
                </a:cubicBezTo>
                <a:close/>
                <a:moveTo>
                  <a:pt x="202" y="11"/>
                </a:moveTo>
                <a:cubicBezTo>
                  <a:pt x="198" y="11"/>
                  <a:pt x="194" y="11"/>
                  <a:pt x="190" y="12"/>
                </a:cubicBezTo>
                <a:cubicBezTo>
                  <a:pt x="170" y="17"/>
                  <a:pt x="160" y="28"/>
                  <a:pt x="159" y="47"/>
                </a:cubicBezTo>
                <a:cubicBezTo>
                  <a:pt x="159" y="68"/>
                  <a:pt x="165" y="85"/>
                  <a:pt x="179" y="99"/>
                </a:cubicBezTo>
                <a:cubicBezTo>
                  <a:pt x="184" y="104"/>
                  <a:pt x="186" y="110"/>
                  <a:pt x="184" y="116"/>
                </a:cubicBezTo>
                <a:cubicBezTo>
                  <a:pt x="183" y="123"/>
                  <a:pt x="178" y="128"/>
                  <a:pt x="171" y="131"/>
                </a:cubicBezTo>
                <a:cubicBezTo>
                  <a:pt x="168" y="132"/>
                  <a:pt x="168" y="132"/>
                  <a:pt x="168" y="132"/>
                </a:cubicBezTo>
                <a:cubicBezTo>
                  <a:pt x="163" y="134"/>
                  <a:pt x="159" y="136"/>
                  <a:pt x="155" y="137"/>
                </a:cubicBezTo>
                <a:cubicBezTo>
                  <a:pt x="140" y="144"/>
                  <a:pt x="130" y="151"/>
                  <a:pt x="123" y="159"/>
                </a:cubicBezTo>
                <a:cubicBezTo>
                  <a:pt x="119" y="162"/>
                  <a:pt x="118" y="165"/>
                  <a:pt x="118" y="169"/>
                </a:cubicBezTo>
                <a:cubicBezTo>
                  <a:pt x="119" y="173"/>
                  <a:pt x="122" y="176"/>
                  <a:pt x="128" y="179"/>
                </a:cubicBezTo>
                <a:cubicBezTo>
                  <a:pt x="132" y="181"/>
                  <a:pt x="138" y="183"/>
                  <a:pt x="143" y="184"/>
                </a:cubicBezTo>
                <a:cubicBezTo>
                  <a:pt x="161" y="188"/>
                  <a:pt x="180" y="189"/>
                  <a:pt x="202" y="189"/>
                </a:cubicBezTo>
                <a:cubicBezTo>
                  <a:pt x="224" y="189"/>
                  <a:pt x="242" y="188"/>
                  <a:pt x="260" y="184"/>
                </a:cubicBezTo>
                <a:cubicBezTo>
                  <a:pt x="266" y="183"/>
                  <a:pt x="271" y="181"/>
                  <a:pt x="276" y="179"/>
                </a:cubicBezTo>
                <a:cubicBezTo>
                  <a:pt x="280" y="176"/>
                  <a:pt x="283" y="173"/>
                  <a:pt x="284" y="169"/>
                </a:cubicBezTo>
                <a:cubicBezTo>
                  <a:pt x="285" y="165"/>
                  <a:pt x="283" y="161"/>
                  <a:pt x="281" y="159"/>
                </a:cubicBezTo>
                <a:cubicBezTo>
                  <a:pt x="273" y="151"/>
                  <a:pt x="263" y="144"/>
                  <a:pt x="249" y="137"/>
                </a:cubicBezTo>
                <a:cubicBezTo>
                  <a:pt x="245" y="136"/>
                  <a:pt x="240" y="134"/>
                  <a:pt x="236" y="132"/>
                </a:cubicBezTo>
                <a:cubicBezTo>
                  <a:pt x="232" y="131"/>
                  <a:pt x="232" y="131"/>
                  <a:pt x="232" y="131"/>
                </a:cubicBezTo>
                <a:cubicBezTo>
                  <a:pt x="225" y="128"/>
                  <a:pt x="220" y="123"/>
                  <a:pt x="219" y="116"/>
                </a:cubicBezTo>
                <a:cubicBezTo>
                  <a:pt x="218" y="110"/>
                  <a:pt x="220" y="104"/>
                  <a:pt x="225" y="99"/>
                </a:cubicBezTo>
                <a:cubicBezTo>
                  <a:pt x="239" y="86"/>
                  <a:pt x="245" y="68"/>
                  <a:pt x="244" y="47"/>
                </a:cubicBezTo>
                <a:cubicBezTo>
                  <a:pt x="244" y="28"/>
                  <a:pt x="234" y="17"/>
                  <a:pt x="214" y="12"/>
                </a:cubicBezTo>
                <a:cubicBezTo>
                  <a:pt x="210" y="11"/>
                  <a:pt x="206" y="11"/>
                  <a:pt x="202" y="11"/>
                </a:cubicBezTo>
                <a:close/>
                <a:moveTo>
                  <a:pt x="278" y="184"/>
                </a:moveTo>
                <a:cubicBezTo>
                  <a:pt x="278" y="184"/>
                  <a:pt x="278" y="184"/>
                  <a:pt x="278" y="184"/>
                </a:cubicBezTo>
                <a:close/>
                <a:moveTo>
                  <a:pt x="329" y="200"/>
                </a:moveTo>
                <a:cubicBezTo>
                  <a:pt x="325" y="200"/>
                  <a:pt x="325" y="200"/>
                  <a:pt x="325" y="200"/>
                </a:cubicBezTo>
                <a:cubicBezTo>
                  <a:pt x="314" y="200"/>
                  <a:pt x="311" y="200"/>
                  <a:pt x="299" y="199"/>
                </a:cubicBezTo>
                <a:cubicBezTo>
                  <a:pt x="296" y="198"/>
                  <a:pt x="294" y="195"/>
                  <a:pt x="295" y="192"/>
                </a:cubicBezTo>
                <a:cubicBezTo>
                  <a:pt x="295" y="189"/>
                  <a:pt x="298" y="187"/>
                  <a:pt x="301" y="188"/>
                </a:cubicBezTo>
                <a:cubicBezTo>
                  <a:pt x="311" y="189"/>
                  <a:pt x="315" y="189"/>
                  <a:pt x="325" y="189"/>
                </a:cubicBezTo>
                <a:cubicBezTo>
                  <a:pt x="329" y="189"/>
                  <a:pt x="329" y="189"/>
                  <a:pt x="329" y="189"/>
                </a:cubicBezTo>
                <a:cubicBezTo>
                  <a:pt x="344" y="189"/>
                  <a:pt x="357" y="188"/>
                  <a:pt x="369" y="186"/>
                </a:cubicBezTo>
                <a:cubicBezTo>
                  <a:pt x="373" y="185"/>
                  <a:pt x="376" y="183"/>
                  <a:pt x="379" y="182"/>
                </a:cubicBezTo>
                <a:cubicBezTo>
                  <a:pt x="382" y="181"/>
                  <a:pt x="384" y="179"/>
                  <a:pt x="384" y="177"/>
                </a:cubicBezTo>
                <a:cubicBezTo>
                  <a:pt x="384" y="174"/>
                  <a:pt x="384" y="172"/>
                  <a:pt x="382" y="171"/>
                </a:cubicBezTo>
                <a:cubicBezTo>
                  <a:pt x="377" y="165"/>
                  <a:pt x="370" y="161"/>
                  <a:pt x="361" y="156"/>
                </a:cubicBezTo>
                <a:cubicBezTo>
                  <a:pt x="358" y="155"/>
                  <a:pt x="355" y="154"/>
                  <a:pt x="351" y="153"/>
                </a:cubicBezTo>
                <a:cubicBezTo>
                  <a:pt x="349" y="152"/>
                  <a:pt x="349" y="152"/>
                  <a:pt x="349" y="152"/>
                </a:cubicBezTo>
                <a:cubicBezTo>
                  <a:pt x="344" y="150"/>
                  <a:pt x="340" y="145"/>
                  <a:pt x="339" y="140"/>
                </a:cubicBezTo>
                <a:cubicBezTo>
                  <a:pt x="338" y="136"/>
                  <a:pt x="340" y="131"/>
                  <a:pt x="343" y="127"/>
                </a:cubicBezTo>
                <a:cubicBezTo>
                  <a:pt x="353" y="118"/>
                  <a:pt x="357" y="106"/>
                  <a:pt x="356" y="92"/>
                </a:cubicBezTo>
                <a:cubicBezTo>
                  <a:pt x="356" y="80"/>
                  <a:pt x="350" y="73"/>
                  <a:pt x="336" y="69"/>
                </a:cubicBezTo>
                <a:cubicBezTo>
                  <a:pt x="334" y="69"/>
                  <a:pt x="331" y="68"/>
                  <a:pt x="328" y="68"/>
                </a:cubicBezTo>
                <a:cubicBezTo>
                  <a:pt x="326" y="68"/>
                  <a:pt x="323" y="69"/>
                  <a:pt x="321" y="69"/>
                </a:cubicBezTo>
                <a:cubicBezTo>
                  <a:pt x="307" y="73"/>
                  <a:pt x="301" y="80"/>
                  <a:pt x="301" y="92"/>
                </a:cubicBezTo>
                <a:cubicBezTo>
                  <a:pt x="300" y="106"/>
                  <a:pt x="304" y="118"/>
                  <a:pt x="314" y="127"/>
                </a:cubicBezTo>
                <a:cubicBezTo>
                  <a:pt x="318" y="131"/>
                  <a:pt x="320" y="136"/>
                  <a:pt x="319" y="141"/>
                </a:cubicBezTo>
                <a:cubicBezTo>
                  <a:pt x="318" y="145"/>
                  <a:pt x="315" y="149"/>
                  <a:pt x="310" y="151"/>
                </a:cubicBezTo>
                <a:cubicBezTo>
                  <a:pt x="309" y="151"/>
                  <a:pt x="309" y="151"/>
                  <a:pt x="309" y="151"/>
                </a:cubicBezTo>
                <a:cubicBezTo>
                  <a:pt x="306" y="152"/>
                  <a:pt x="303" y="151"/>
                  <a:pt x="302" y="148"/>
                </a:cubicBezTo>
                <a:cubicBezTo>
                  <a:pt x="301" y="145"/>
                  <a:pt x="302" y="142"/>
                  <a:pt x="305" y="141"/>
                </a:cubicBezTo>
                <a:cubicBezTo>
                  <a:pt x="306" y="141"/>
                  <a:pt x="306" y="141"/>
                  <a:pt x="306" y="141"/>
                </a:cubicBezTo>
                <a:cubicBezTo>
                  <a:pt x="307" y="140"/>
                  <a:pt x="308" y="139"/>
                  <a:pt x="308" y="139"/>
                </a:cubicBezTo>
                <a:cubicBezTo>
                  <a:pt x="308" y="138"/>
                  <a:pt x="308" y="137"/>
                  <a:pt x="306" y="135"/>
                </a:cubicBezTo>
                <a:cubicBezTo>
                  <a:pt x="295" y="123"/>
                  <a:pt x="289" y="109"/>
                  <a:pt x="290" y="91"/>
                </a:cubicBezTo>
                <a:cubicBezTo>
                  <a:pt x="290" y="80"/>
                  <a:pt x="295" y="64"/>
                  <a:pt x="318" y="59"/>
                </a:cubicBezTo>
                <a:cubicBezTo>
                  <a:pt x="321" y="58"/>
                  <a:pt x="325" y="58"/>
                  <a:pt x="328" y="58"/>
                </a:cubicBezTo>
                <a:cubicBezTo>
                  <a:pt x="332" y="58"/>
                  <a:pt x="336" y="58"/>
                  <a:pt x="339" y="59"/>
                </a:cubicBezTo>
                <a:cubicBezTo>
                  <a:pt x="362" y="64"/>
                  <a:pt x="367" y="80"/>
                  <a:pt x="367" y="92"/>
                </a:cubicBezTo>
                <a:cubicBezTo>
                  <a:pt x="368" y="109"/>
                  <a:pt x="362" y="124"/>
                  <a:pt x="351" y="135"/>
                </a:cubicBezTo>
                <a:cubicBezTo>
                  <a:pt x="350" y="136"/>
                  <a:pt x="349" y="137"/>
                  <a:pt x="350" y="138"/>
                </a:cubicBezTo>
                <a:cubicBezTo>
                  <a:pt x="350" y="140"/>
                  <a:pt x="351" y="141"/>
                  <a:pt x="353" y="142"/>
                </a:cubicBezTo>
                <a:cubicBezTo>
                  <a:pt x="355" y="142"/>
                  <a:pt x="355" y="142"/>
                  <a:pt x="355" y="142"/>
                </a:cubicBezTo>
                <a:cubicBezTo>
                  <a:pt x="359" y="144"/>
                  <a:pt x="362" y="145"/>
                  <a:pt x="365" y="147"/>
                </a:cubicBezTo>
                <a:cubicBezTo>
                  <a:pt x="376" y="152"/>
                  <a:pt x="384" y="157"/>
                  <a:pt x="390" y="163"/>
                </a:cubicBezTo>
                <a:cubicBezTo>
                  <a:pt x="394" y="167"/>
                  <a:pt x="396" y="173"/>
                  <a:pt x="395" y="178"/>
                </a:cubicBezTo>
                <a:cubicBezTo>
                  <a:pt x="394" y="184"/>
                  <a:pt x="390" y="189"/>
                  <a:pt x="384" y="192"/>
                </a:cubicBezTo>
                <a:cubicBezTo>
                  <a:pt x="380" y="194"/>
                  <a:pt x="376" y="195"/>
                  <a:pt x="371" y="196"/>
                </a:cubicBezTo>
                <a:cubicBezTo>
                  <a:pt x="358" y="199"/>
                  <a:pt x="345" y="200"/>
                  <a:pt x="329" y="200"/>
                </a:cubicBezTo>
                <a:close/>
                <a:moveTo>
                  <a:pt x="74" y="200"/>
                </a:moveTo>
                <a:cubicBezTo>
                  <a:pt x="56" y="200"/>
                  <a:pt x="42" y="199"/>
                  <a:pt x="27" y="196"/>
                </a:cubicBezTo>
                <a:cubicBezTo>
                  <a:pt x="22" y="195"/>
                  <a:pt x="17" y="193"/>
                  <a:pt x="13" y="191"/>
                </a:cubicBezTo>
                <a:cubicBezTo>
                  <a:pt x="6" y="188"/>
                  <a:pt x="2" y="182"/>
                  <a:pt x="1" y="176"/>
                </a:cubicBezTo>
                <a:cubicBezTo>
                  <a:pt x="0" y="171"/>
                  <a:pt x="2" y="165"/>
                  <a:pt x="6" y="160"/>
                </a:cubicBezTo>
                <a:cubicBezTo>
                  <a:pt x="13" y="153"/>
                  <a:pt x="22" y="147"/>
                  <a:pt x="34" y="142"/>
                </a:cubicBezTo>
                <a:cubicBezTo>
                  <a:pt x="37" y="140"/>
                  <a:pt x="41" y="139"/>
                  <a:pt x="45" y="138"/>
                </a:cubicBezTo>
                <a:cubicBezTo>
                  <a:pt x="47" y="136"/>
                  <a:pt x="47" y="136"/>
                  <a:pt x="47" y="136"/>
                </a:cubicBezTo>
                <a:cubicBezTo>
                  <a:pt x="50" y="136"/>
                  <a:pt x="51" y="134"/>
                  <a:pt x="51" y="132"/>
                </a:cubicBezTo>
                <a:cubicBezTo>
                  <a:pt x="52" y="131"/>
                  <a:pt x="51" y="129"/>
                  <a:pt x="50" y="128"/>
                </a:cubicBezTo>
                <a:cubicBezTo>
                  <a:pt x="37" y="115"/>
                  <a:pt x="31" y="99"/>
                  <a:pt x="32" y="80"/>
                </a:cubicBezTo>
                <a:cubicBezTo>
                  <a:pt x="33" y="68"/>
                  <a:pt x="38" y="51"/>
                  <a:pt x="63" y="45"/>
                </a:cubicBezTo>
                <a:cubicBezTo>
                  <a:pt x="67" y="44"/>
                  <a:pt x="71" y="43"/>
                  <a:pt x="74" y="43"/>
                </a:cubicBezTo>
                <a:cubicBezTo>
                  <a:pt x="78" y="43"/>
                  <a:pt x="82" y="44"/>
                  <a:pt x="86" y="45"/>
                </a:cubicBezTo>
                <a:cubicBezTo>
                  <a:pt x="110" y="51"/>
                  <a:pt x="116" y="68"/>
                  <a:pt x="117" y="80"/>
                </a:cubicBezTo>
                <a:cubicBezTo>
                  <a:pt x="117" y="100"/>
                  <a:pt x="111" y="116"/>
                  <a:pt x="99" y="128"/>
                </a:cubicBezTo>
                <a:cubicBezTo>
                  <a:pt x="98" y="129"/>
                  <a:pt x="97" y="131"/>
                  <a:pt x="97" y="132"/>
                </a:cubicBezTo>
                <a:cubicBezTo>
                  <a:pt x="98" y="134"/>
                  <a:pt x="99" y="136"/>
                  <a:pt x="101" y="136"/>
                </a:cubicBezTo>
                <a:cubicBezTo>
                  <a:pt x="104" y="138"/>
                  <a:pt x="104" y="138"/>
                  <a:pt x="104" y="138"/>
                </a:cubicBezTo>
                <a:cubicBezTo>
                  <a:pt x="107" y="139"/>
                  <a:pt x="108" y="142"/>
                  <a:pt x="107" y="145"/>
                </a:cubicBezTo>
                <a:cubicBezTo>
                  <a:pt x="106" y="147"/>
                  <a:pt x="103" y="149"/>
                  <a:pt x="100" y="148"/>
                </a:cubicBezTo>
                <a:cubicBezTo>
                  <a:pt x="97" y="147"/>
                  <a:pt x="97" y="147"/>
                  <a:pt x="97" y="147"/>
                </a:cubicBezTo>
                <a:cubicBezTo>
                  <a:pt x="92" y="144"/>
                  <a:pt x="88" y="140"/>
                  <a:pt x="86" y="135"/>
                </a:cubicBezTo>
                <a:cubicBezTo>
                  <a:pt x="85" y="129"/>
                  <a:pt x="87" y="124"/>
                  <a:pt x="91" y="120"/>
                </a:cubicBezTo>
                <a:cubicBezTo>
                  <a:pt x="102" y="110"/>
                  <a:pt x="106" y="97"/>
                  <a:pt x="106" y="81"/>
                </a:cubicBezTo>
                <a:cubicBezTo>
                  <a:pt x="105" y="67"/>
                  <a:pt x="98" y="59"/>
                  <a:pt x="83" y="55"/>
                </a:cubicBezTo>
                <a:cubicBezTo>
                  <a:pt x="80" y="55"/>
                  <a:pt x="77" y="54"/>
                  <a:pt x="74" y="54"/>
                </a:cubicBezTo>
                <a:cubicBezTo>
                  <a:pt x="71" y="54"/>
                  <a:pt x="69" y="55"/>
                  <a:pt x="66" y="55"/>
                </a:cubicBezTo>
                <a:cubicBezTo>
                  <a:pt x="51" y="59"/>
                  <a:pt x="43" y="67"/>
                  <a:pt x="43" y="81"/>
                </a:cubicBezTo>
                <a:cubicBezTo>
                  <a:pt x="42" y="97"/>
                  <a:pt x="47" y="110"/>
                  <a:pt x="58" y="120"/>
                </a:cubicBezTo>
                <a:cubicBezTo>
                  <a:pt x="62" y="124"/>
                  <a:pt x="63" y="130"/>
                  <a:pt x="62" y="135"/>
                </a:cubicBezTo>
                <a:cubicBezTo>
                  <a:pt x="61" y="140"/>
                  <a:pt x="57" y="144"/>
                  <a:pt x="51" y="147"/>
                </a:cubicBezTo>
                <a:cubicBezTo>
                  <a:pt x="49" y="148"/>
                  <a:pt x="49" y="148"/>
                  <a:pt x="49" y="148"/>
                </a:cubicBezTo>
                <a:cubicBezTo>
                  <a:pt x="45" y="149"/>
                  <a:pt x="42" y="150"/>
                  <a:pt x="39" y="152"/>
                </a:cubicBezTo>
                <a:cubicBezTo>
                  <a:pt x="28" y="157"/>
                  <a:pt x="20" y="162"/>
                  <a:pt x="14" y="168"/>
                </a:cubicBezTo>
                <a:cubicBezTo>
                  <a:pt x="12" y="170"/>
                  <a:pt x="11" y="172"/>
                  <a:pt x="11" y="174"/>
                </a:cubicBezTo>
                <a:cubicBezTo>
                  <a:pt x="12" y="177"/>
                  <a:pt x="14" y="179"/>
                  <a:pt x="18" y="181"/>
                </a:cubicBezTo>
                <a:cubicBezTo>
                  <a:pt x="21" y="183"/>
                  <a:pt x="25" y="184"/>
                  <a:pt x="30" y="185"/>
                </a:cubicBezTo>
                <a:cubicBezTo>
                  <a:pt x="43" y="188"/>
                  <a:pt x="57" y="189"/>
                  <a:pt x="74" y="189"/>
                </a:cubicBezTo>
                <a:cubicBezTo>
                  <a:pt x="85" y="189"/>
                  <a:pt x="93" y="189"/>
                  <a:pt x="101" y="188"/>
                </a:cubicBezTo>
                <a:cubicBezTo>
                  <a:pt x="104" y="188"/>
                  <a:pt x="107" y="190"/>
                  <a:pt x="107" y="193"/>
                </a:cubicBezTo>
                <a:cubicBezTo>
                  <a:pt x="107" y="196"/>
                  <a:pt x="105" y="199"/>
                  <a:pt x="102" y="199"/>
                </a:cubicBezTo>
                <a:cubicBezTo>
                  <a:pt x="94" y="200"/>
                  <a:pt x="85" y="200"/>
                  <a:pt x="74" y="200"/>
                </a:cubicBez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7" name="Google Shape;169;p15">
            <a:extLst>
              <a:ext uri="{FF2B5EF4-FFF2-40B4-BE49-F238E27FC236}">
                <a16:creationId xmlns:a16="http://schemas.microsoft.com/office/drawing/2014/main" id="{F4386E43-3C0A-45FF-9862-7B4F3AA05733}"/>
              </a:ext>
            </a:extLst>
          </p:cNvPr>
          <p:cNvSpPr>
            <a:spLocks/>
          </p:cNvSpPr>
          <p:nvPr/>
        </p:nvSpPr>
        <p:spPr bwMode="auto">
          <a:xfrm>
            <a:off x="5776336" y="5008323"/>
            <a:ext cx="938212" cy="819150"/>
          </a:xfrm>
          <a:custGeom>
            <a:avLst/>
            <a:gdLst>
              <a:gd name="T0" fmla="*/ 400733801 w 248"/>
              <a:gd name="T1" fmla="*/ 2147483646 h 216"/>
              <a:gd name="T2" fmla="*/ 0 w 248"/>
              <a:gd name="T3" fmla="*/ 2013482077 h 216"/>
              <a:gd name="T4" fmla="*/ 157430460 w 248"/>
              <a:gd name="T5" fmla="*/ 2013482077 h 216"/>
              <a:gd name="T6" fmla="*/ 400733801 w 248"/>
              <a:gd name="T7" fmla="*/ 2147483646 h 216"/>
              <a:gd name="T8" fmla="*/ 2147483646 w 248"/>
              <a:gd name="T9" fmla="*/ 2147483646 h 216"/>
              <a:gd name="T10" fmla="*/ 2147483646 w 248"/>
              <a:gd name="T11" fmla="*/ 1941571326 h 216"/>
              <a:gd name="T12" fmla="*/ 2147483646 w 248"/>
              <a:gd name="T13" fmla="*/ 2147483646 h 216"/>
              <a:gd name="T14" fmla="*/ 1917799906 w 248"/>
              <a:gd name="T15" fmla="*/ 2147483646 h 216"/>
              <a:gd name="T16" fmla="*/ 1431193226 w 248"/>
              <a:gd name="T17" fmla="*/ 1999097651 h 216"/>
              <a:gd name="T18" fmla="*/ 1631562017 w 248"/>
              <a:gd name="T19" fmla="*/ 1438199858 h 216"/>
              <a:gd name="T20" fmla="*/ 2118168698 w 248"/>
              <a:gd name="T21" fmla="*/ 1668312746 h 216"/>
              <a:gd name="T22" fmla="*/ 1917799906 w 248"/>
              <a:gd name="T23" fmla="*/ 2147483646 h 216"/>
              <a:gd name="T24" fmla="*/ 1588627469 w 248"/>
              <a:gd name="T25" fmla="*/ 1668312746 h 216"/>
              <a:gd name="T26" fmla="*/ 1631562017 w 248"/>
              <a:gd name="T27" fmla="*/ 2071008403 h 216"/>
              <a:gd name="T28" fmla="*/ 1960734454 w 248"/>
              <a:gd name="T29" fmla="*/ 1999097651 h 216"/>
              <a:gd name="T30" fmla="*/ 1917799906 w 248"/>
              <a:gd name="T31" fmla="*/ 1596401994 h 216"/>
              <a:gd name="T32" fmla="*/ 2147483646 w 248"/>
              <a:gd name="T33" fmla="*/ 1912806267 h 216"/>
              <a:gd name="T34" fmla="*/ 2147483646 w 248"/>
              <a:gd name="T35" fmla="*/ 1840895515 h 216"/>
              <a:gd name="T36" fmla="*/ 2147483646 w 248"/>
              <a:gd name="T37" fmla="*/ 1754604131 h 216"/>
              <a:gd name="T38" fmla="*/ 2147483646 w 248"/>
              <a:gd name="T39" fmla="*/ 963593450 h 216"/>
              <a:gd name="T40" fmla="*/ 400733801 w 248"/>
              <a:gd name="T41" fmla="*/ 719099929 h 216"/>
              <a:gd name="T42" fmla="*/ 157430460 w 248"/>
              <a:gd name="T43" fmla="*/ 1495729976 h 216"/>
              <a:gd name="T44" fmla="*/ 1216516701 w 248"/>
              <a:gd name="T45" fmla="*/ 1754604131 h 216"/>
              <a:gd name="T46" fmla="*/ 1216516701 w 248"/>
              <a:gd name="T47" fmla="*/ 1912806267 h 216"/>
              <a:gd name="T48" fmla="*/ 0 w 248"/>
              <a:gd name="T49" fmla="*/ 1495729976 h 216"/>
              <a:gd name="T50" fmla="*/ 400733801 w 248"/>
              <a:gd name="T51" fmla="*/ 560897793 h 216"/>
              <a:gd name="T52" fmla="*/ 2147483646 w 248"/>
              <a:gd name="T53" fmla="*/ 963593450 h 216"/>
              <a:gd name="T54" fmla="*/ 2147483646 w 248"/>
              <a:gd name="T55" fmla="*/ 1596401994 h 216"/>
              <a:gd name="T56" fmla="*/ 2147483646 w 248"/>
              <a:gd name="T57" fmla="*/ 431460716 h 216"/>
              <a:gd name="T58" fmla="*/ 2075230366 w 248"/>
              <a:gd name="T59" fmla="*/ 158202136 h 216"/>
              <a:gd name="T60" fmla="*/ 1259451249 w 248"/>
              <a:gd name="T61" fmla="*/ 345169331 h 216"/>
              <a:gd name="T62" fmla="*/ 1102020789 w 248"/>
              <a:gd name="T63" fmla="*/ 345169331 h 216"/>
              <a:gd name="T64" fmla="*/ 2075230366 w 248"/>
              <a:gd name="T65" fmla="*/ 0 h 216"/>
              <a:gd name="T66" fmla="*/ 2147483646 w 248"/>
              <a:gd name="T67" fmla="*/ 431460716 h 2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216" extrusionOk="0">
                <a:moveTo>
                  <a:pt x="220" y="216"/>
                </a:moveTo>
                <a:cubicBezTo>
                  <a:pt x="28" y="216"/>
                  <a:pt x="28" y="216"/>
                  <a:pt x="28" y="216"/>
                </a:cubicBezTo>
                <a:cubicBezTo>
                  <a:pt x="13" y="216"/>
                  <a:pt x="0" y="204"/>
                  <a:pt x="0" y="188"/>
                </a:cubicBezTo>
                <a:cubicBezTo>
                  <a:pt x="0" y="140"/>
                  <a:pt x="0" y="140"/>
                  <a:pt x="0" y="140"/>
                </a:cubicBezTo>
                <a:cubicBezTo>
                  <a:pt x="0" y="137"/>
                  <a:pt x="2" y="135"/>
                  <a:pt x="5" y="135"/>
                </a:cubicBezTo>
                <a:cubicBezTo>
                  <a:pt x="8" y="135"/>
                  <a:pt x="11" y="137"/>
                  <a:pt x="11" y="140"/>
                </a:cubicBezTo>
                <a:cubicBezTo>
                  <a:pt x="11" y="188"/>
                  <a:pt x="11" y="188"/>
                  <a:pt x="11" y="188"/>
                </a:cubicBezTo>
                <a:cubicBezTo>
                  <a:pt x="11" y="198"/>
                  <a:pt x="19" y="206"/>
                  <a:pt x="28" y="206"/>
                </a:cubicBezTo>
                <a:cubicBezTo>
                  <a:pt x="220" y="206"/>
                  <a:pt x="220" y="206"/>
                  <a:pt x="220" y="206"/>
                </a:cubicBezTo>
                <a:cubicBezTo>
                  <a:pt x="229" y="206"/>
                  <a:pt x="237" y="198"/>
                  <a:pt x="237" y="188"/>
                </a:cubicBezTo>
                <a:cubicBezTo>
                  <a:pt x="237" y="141"/>
                  <a:pt x="237" y="141"/>
                  <a:pt x="237" y="141"/>
                </a:cubicBezTo>
                <a:cubicBezTo>
                  <a:pt x="237" y="138"/>
                  <a:pt x="240" y="135"/>
                  <a:pt x="243" y="135"/>
                </a:cubicBezTo>
                <a:cubicBezTo>
                  <a:pt x="246" y="135"/>
                  <a:pt x="248" y="138"/>
                  <a:pt x="248" y="141"/>
                </a:cubicBezTo>
                <a:cubicBezTo>
                  <a:pt x="248" y="188"/>
                  <a:pt x="248" y="188"/>
                  <a:pt x="248" y="188"/>
                </a:cubicBezTo>
                <a:cubicBezTo>
                  <a:pt x="248" y="204"/>
                  <a:pt x="235" y="216"/>
                  <a:pt x="220" y="216"/>
                </a:cubicBezTo>
                <a:close/>
                <a:moveTo>
                  <a:pt x="134" y="155"/>
                </a:moveTo>
                <a:cubicBezTo>
                  <a:pt x="114" y="155"/>
                  <a:pt x="114" y="155"/>
                  <a:pt x="114" y="155"/>
                </a:cubicBezTo>
                <a:cubicBezTo>
                  <a:pt x="106" y="155"/>
                  <a:pt x="100" y="148"/>
                  <a:pt x="100" y="139"/>
                </a:cubicBezTo>
                <a:cubicBezTo>
                  <a:pt x="100" y="116"/>
                  <a:pt x="100" y="116"/>
                  <a:pt x="100" y="116"/>
                </a:cubicBezTo>
                <a:cubicBezTo>
                  <a:pt x="100" y="107"/>
                  <a:pt x="106" y="100"/>
                  <a:pt x="114" y="100"/>
                </a:cubicBezTo>
                <a:cubicBezTo>
                  <a:pt x="134" y="100"/>
                  <a:pt x="134" y="100"/>
                  <a:pt x="134" y="100"/>
                </a:cubicBezTo>
                <a:cubicBezTo>
                  <a:pt x="142" y="100"/>
                  <a:pt x="148" y="107"/>
                  <a:pt x="148" y="116"/>
                </a:cubicBezTo>
                <a:cubicBezTo>
                  <a:pt x="148" y="139"/>
                  <a:pt x="148" y="139"/>
                  <a:pt x="148" y="139"/>
                </a:cubicBezTo>
                <a:cubicBezTo>
                  <a:pt x="148" y="148"/>
                  <a:pt x="142" y="155"/>
                  <a:pt x="134" y="155"/>
                </a:cubicBezTo>
                <a:close/>
                <a:moveTo>
                  <a:pt x="114" y="111"/>
                </a:moveTo>
                <a:cubicBezTo>
                  <a:pt x="112" y="111"/>
                  <a:pt x="111" y="113"/>
                  <a:pt x="111" y="116"/>
                </a:cubicBezTo>
                <a:cubicBezTo>
                  <a:pt x="111" y="139"/>
                  <a:pt x="111" y="139"/>
                  <a:pt x="111" y="139"/>
                </a:cubicBezTo>
                <a:cubicBezTo>
                  <a:pt x="111" y="142"/>
                  <a:pt x="112" y="144"/>
                  <a:pt x="114" y="144"/>
                </a:cubicBezTo>
                <a:cubicBezTo>
                  <a:pt x="134" y="144"/>
                  <a:pt x="134" y="144"/>
                  <a:pt x="134" y="144"/>
                </a:cubicBezTo>
                <a:cubicBezTo>
                  <a:pt x="136" y="144"/>
                  <a:pt x="137" y="142"/>
                  <a:pt x="137" y="139"/>
                </a:cubicBezTo>
                <a:cubicBezTo>
                  <a:pt x="137" y="116"/>
                  <a:pt x="137" y="116"/>
                  <a:pt x="137" y="116"/>
                </a:cubicBezTo>
                <a:cubicBezTo>
                  <a:pt x="137" y="113"/>
                  <a:pt x="136" y="111"/>
                  <a:pt x="134" y="111"/>
                </a:cubicBezTo>
                <a:lnTo>
                  <a:pt x="114" y="111"/>
                </a:lnTo>
                <a:close/>
                <a:moveTo>
                  <a:pt x="220" y="133"/>
                </a:moveTo>
                <a:cubicBezTo>
                  <a:pt x="163" y="133"/>
                  <a:pt x="163" y="133"/>
                  <a:pt x="163" y="133"/>
                </a:cubicBezTo>
                <a:cubicBezTo>
                  <a:pt x="160" y="133"/>
                  <a:pt x="158" y="131"/>
                  <a:pt x="158" y="128"/>
                </a:cubicBezTo>
                <a:cubicBezTo>
                  <a:pt x="158" y="125"/>
                  <a:pt x="160" y="122"/>
                  <a:pt x="163" y="122"/>
                </a:cubicBezTo>
                <a:cubicBezTo>
                  <a:pt x="220" y="122"/>
                  <a:pt x="220" y="122"/>
                  <a:pt x="220" y="122"/>
                </a:cubicBezTo>
                <a:cubicBezTo>
                  <a:pt x="229" y="122"/>
                  <a:pt x="237" y="114"/>
                  <a:pt x="237" y="104"/>
                </a:cubicBezTo>
                <a:cubicBezTo>
                  <a:pt x="237" y="67"/>
                  <a:pt x="237" y="67"/>
                  <a:pt x="237" y="67"/>
                </a:cubicBezTo>
                <a:cubicBezTo>
                  <a:pt x="237" y="58"/>
                  <a:pt x="229" y="50"/>
                  <a:pt x="220" y="50"/>
                </a:cubicBezTo>
                <a:cubicBezTo>
                  <a:pt x="28" y="50"/>
                  <a:pt x="28" y="50"/>
                  <a:pt x="28" y="50"/>
                </a:cubicBezTo>
                <a:cubicBezTo>
                  <a:pt x="19" y="50"/>
                  <a:pt x="11" y="58"/>
                  <a:pt x="11" y="67"/>
                </a:cubicBezTo>
                <a:cubicBezTo>
                  <a:pt x="11" y="104"/>
                  <a:pt x="11" y="104"/>
                  <a:pt x="11" y="104"/>
                </a:cubicBezTo>
                <a:cubicBezTo>
                  <a:pt x="11" y="114"/>
                  <a:pt x="19" y="122"/>
                  <a:pt x="28" y="122"/>
                </a:cubicBezTo>
                <a:cubicBezTo>
                  <a:pt x="85" y="122"/>
                  <a:pt x="85" y="122"/>
                  <a:pt x="85" y="122"/>
                </a:cubicBezTo>
                <a:cubicBezTo>
                  <a:pt x="88" y="122"/>
                  <a:pt x="90" y="125"/>
                  <a:pt x="90" y="128"/>
                </a:cubicBezTo>
                <a:cubicBezTo>
                  <a:pt x="90" y="131"/>
                  <a:pt x="88" y="133"/>
                  <a:pt x="85" y="133"/>
                </a:cubicBezTo>
                <a:cubicBezTo>
                  <a:pt x="28" y="133"/>
                  <a:pt x="28" y="133"/>
                  <a:pt x="28" y="133"/>
                </a:cubicBezTo>
                <a:cubicBezTo>
                  <a:pt x="13" y="133"/>
                  <a:pt x="0" y="120"/>
                  <a:pt x="0" y="104"/>
                </a:cubicBezTo>
                <a:cubicBezTo>
                  <a:pt x="0" y="67"/>
                  <a:pt x="0" y="67"/>
                  <a:pt x="0" y="67"/>
                </a:cubicBezTo>
                <a:cubicBezTo>
                  <a:pt x="0" y="52"/>
                  <a:pt x="13" y="39"/>
                  <a:pt x="28" y="39"/>
                </a:cubicBezTo>
                <a:cubicBezTo>
                  <a:pt x="220" y="39"/>
                  <a:pt x="220" y="39"/>
                  <a:pt x="220" y="39"/>
                </a:cubicBezTo>
                <a:cubicBezTo>
                  <a:pt x="235" y="39"/>
                  <a:pt x="248" y="52"/>
                  <a:pt x="248" y="67"/>
                </a:cubicBezTo>
                <a:cubicBezTo>
                  <a:pt x="248" y="108"/>
                  <a:pt x="248" y="108"/>
                  <a:pt x="248" y="108"/>
                </a:cubicBezTo>
                <a:cubicBezTo>
                  <a:pt x="248" y="109"/>
                  <a:pt x="248" y="110"/>
                  <a:pt x="247" y="111"/>
                </a:cubicBezTo>
                <a:cubicBezTo>
                  <a:pt x="244" y="124"/>
                  <a:pt x="233" y="133"/>
                  <a:pt x="220" y="133"/>
                </a:cubicBezTo>
                <a:close/>
                <a:moveTo>
                  <a:pt x="165" y="30"/>
                </a:moveTo>
                <a:cubicBezTo>
                  <a:pt x="162" y="30"/>
                  <a:pt x="160" y="27"/>
                  <a:pt x="160" y="24"/>
                </a:cubicBezTo>
                <a:cubicBezTo>
                  <a:pt x="160" y="17"/>
                  <a:pt x="153" y="11"/>
                  <a:pt x="145" y="11"/>
                </a:cubicBezTo>
                <a:cubicBezTo>
                  <a:pt x="103" y="11"/>
                  <a:pt x="103" y="11"/>
                  <a:pt x="103" y="11"/>
                </a:cubicBezTo>
                <a:cubicBezTo>
                  <a:pt x="95" y="11"/>
                  <a:pt x="88" y="17"/>
                  <a:pt x="88" y="24"/>
                </a:cubicBezTo>
                <a:cubicBezTo>
                  <a:pt x="88" y="27"/>
                  <a:pt x="86" y="30"/>
                  <a:pt x="83" y="30"/>
                </a:cubicBezTo>
                <a:cubicBezTo>
                  <a:pt x="80" y="30"/>
                  <a:pt x="77" y="27"/>
                  <a:pt x="77" y="24"/>
                </a:cubicBezTo>
                <a:cubicBezTo>
                  <a:pt x="77" y="11"/>
                  <a:pt x="89" y="0"/>
                  <a:pt x="103" y="0"/>
                </a:cubicBezTo>
                <a:cubicBezTo>
                  <a:pt x="145" y="0"/>
                  <a:pt x="145" y="0"/>
                  <a:pt x="145" y="0"/>
                </a:cubicBezTo>
                <a:cubicBezTo>
                  <a:pt x="159" y="0"/>
                  <a:pt x="171" y="11"/>
                  <a:pt x="171" y="24"/>
                </a:cubicBezTo>
                <a:cubicBezTo>
                  <a:pt x="171" y="27"/>
                  <a:pt x="168" y="30"/>
                  <a:pt x="165" y="30"/>
                </a:cubicBez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8" name="Google Shape;170;p15">
            <a:extLst>
              <a:ext uri="{FF2B5EF4-FFF2-40B4-BE49-F238E27FC236}">
                <a16:creationId xmlns:a16="http://schemas.microsoft.com/office/drawing/2014/main" id="{D5299454-9E2A-492F-A2AA-C7E00F4D35D4}"/>
              </a:ext>
            </a:extLst>
          </p:cNvPr>
          <p:cNvSpPr>
            <a:spLocks/>
          </p:cNvSpPr>
          <p:nvPr/>
        </p:nvSpPr>
        <p:spPr bwMode="auto">
          <a:xfrm>
            <a:off x="10194348" y="4947998"/>
            <a:ext cx="1027113" cy="920750"/>
          </a:xfrm>
          <a:custGeom>
            <a:avLst/>
            <a:gdLst>
              <a:gd name="T0" fmla="*/ 632049713 w 271"/>
              <a:gd name="T1" fmla="*/ 1794655423 h 243"/>
              <a:gd name="T2" fmla="*/ 847519828 w 271"/>
              <a:gd name="T3" fmla="*/ 2147483646 h 243"/>
              <a:gd name="T4" fmla="*/ 1278463848 w 271"/>
              <a:gd name="T5" fmla="*/ 2147483646 h 243"/>
              <a:gd name="T6" fmla="*/ 1062989943 w 271"/>
              <a:gd name="T7" fmla="*/ 1579294650 h 243"/>
              <a:gd name="T8" fmla="*/ 1106086998 w 271"/>
              <a:gd name="T9" fmla="*/ 1794655423 h 243"/>
              <a:gd name="T10" fmla="*/ 1062989943 w 271"/>
              <a:gd name="T11" fmla="*/ 2147483646 h 243"/>
              <a:gd name="T12" fmla="*/ 804426563 w 271"/>
              <a:gd name="T13" fmla="*/ 2147483646 h 243"/>
              <a:gd name="T14" fmla="*/ 847519828 w 271"/>
              <a:gd name="T15" fmla="*/ 1751584784 h 243"/>
              <a:gd name="T16" fmla="*/ 1106086998 w 271"/>
              <a:gd name="T17" fmla="*/ 1794655423 h 243"/>
              <a:gd name="T18" fmla="*/ 1422108065 w 271"/>
              <a:gd name="T19" fmla="*/ 1478796493 h 243"/>
              <a:gd name="T20" fmla="*/ 1637581970 w 271"/>
              <a:gd name="T21" fmla="*/ 2147483646 h 243"/>
              <a:gd name="T22" fmla="*/ 2068522200 w 271"/>
              <a:gd name="T23" fmla="*/ 2147483646 h 243"/>
              <a:gd name="T24" fmla="*/ 1853052085 w 271"/>
              <a:gd name="T25" fmla="*/ 1263435720 h 243"/>
              <a:gd name="T26" fmla="*/ 1896145350 w 271"/>
              <a:gd name="T27" fmla="*/ 1478796493 h 243"/>
              <a:gd name="T28" fmla="*/ 1853052085 w 271"/>
              <a:gd name="T29" fmla="*/ 2147483646 h 243"/>
              <a:gd name="T30" fmla="*/ 1594484915 w 271"/>
              <a:gd name="T31" fmla="*/ 2147483646 h 243"/>
              <a:gd name="T32" fmla="*/ 1637581970 w 271"/>
              <a:gd name="T33" fmla="*/ 1421365185 h 243"/>
              <a:gd name="T34" fmla="*/ 1896145350 w 271"/>
              <a:gd name="T35" fmla="*/ 1478796493 h 243"/>
              <a:gd name="T36" fmla="*/ 2147483646 w 271"/>
              <a:gd name="T37" fmla="*/ 1206008202 h 243"/>
              <a:gd name="T38" fmla="*/ 2147483646 w 271"/>
              <a:gd name="T39" fmla="*/ 2147483646 h 243"/>
              <a:gd name="T40" fmla="*/ 2147483646 w 271"/>
              <a:gd name="T41" fmla="*/ 2147483646 h 243"/>
              <a:gd name="T42" fmla="*/ 2147483646 w 271"/>
              <a:gd name="T43" fmla="*/ 990651218 h 243"/>
              <a:gd name="T44" fmla="*/ 2147483646 w 271"/>
              <a:gd name="T45" fmla="*/ 1206008202 h 243"/>
              <a:gd name="T46" fmla="*/ 2147483646 w 271"/>
              <a:gd name="T47" fmla="*/ 2147483646 h 243"/>
              <a:gd name="T48" fmla="*/ 2147483646 w 271"/>
              <a:gd name="T49" fmla="*/ 2147483646 h 243"/>
              <a:gd name="T50" fmla="*/ 2147483646 w 271"/>
              <a:gd name="T51" fmla="*/ 1162937563 h 243"/>
              <a:gd name="T52" fmla="*/ 2147483646 w 271"/>
              <a:gd name="T53" fmla="*/ 1206008202 h 243"/>
              <a:gd name="T54" fmla="*/ 2147483646 w 271"/>
              <a:gd name="T55" fmla="*/ 2147483646 h 243"/>
              <a:gd name="T56" fmla="*/ 2147483646 w 271"/>
              <a:gd name="T57" fmla="*/ 2147483646 h 243"/>
              <a:gd name="T58" fmla="*/ 2147483646 w 271"/>
              <a:gd name="T59" fmla="*/ 918863031 h 243"/>
              <a:gd name="T60" fmla="*/ 2147483646 w 271"/>
              <a:gd name="T61" fmla="*/ 717862927 h 243"/>
              <a:gd name="T62" fmla="*/ 2147483646 w 271"/>
              <a:gd name="T63" fmla="*/ 918863031 h 243"/>
              <a:gd name="T64" fmla="*/ 2147483646 w 271"/>
              <a:gd name="T65" fmla="*/ 2147483646 h 243"/>
              <a:gd name="T66" fmla="*/ 2147483646 w 271"/>
              <a:gd name="T67" fmla="*/ 2147483646 h 243"/>
              <a:gd name="T68" fmla="*/ 2147483646 w 271"/>
              <a:gd name="T69" fmla="*/ 875792392 h 243"/>
              <a:gd name="T70" fmla="*/ 2147483646 w 271"/>
              <a:gd name="T71" fmla="*/ 918863031 h 243"/>
              <a:gd name="T72" fmla="*/ 2147483646 w 271"/>
              <a:gd name="T73" fmla="*/ 186643224 h 243"/>
              <a:gd name="T74" fmla="*/ 2147483646 w 271"/>
              <a:gd name="T75" fmla="*/ 71784398 h 243"/>
              <a:gd name="T76" fmla="*/ 2147483646 w 271"/>
              <a:gd name="T77" fmla="*/ 330215810 h 243"/>
              <a:gd name="T78" fmla="*/ 2147483646 w 271"/>
              <a:gd name="T79" fmla="*/ 330215810 h 243"/>
              <a:gd name="T80" fmla="*/ 761329508 w 271"/>
              <a:gd name="T81" fmla="*/ 1220365081 h 243"/>
              <a:gd name="T82" fmla="*/ 660778557 w 271"/>
              <a:gd name="T83" fmla="*/ 1148580683 h 243"/>
              <a:gd name="T84" fmla="*/ 2011064513 w 271"/>
              <a:gd name="T85" fmla="*/ 689149168 h 243"/>
              <a:gd name="T86" fmla="*/ 2147483646 w 271"/>
              <a:gd name="T87" fmla="*/ 2147483646 h 243"/>
              <a:gd name="T88" fmla="*/ 2147483646 w 271"/>
              <a:gd name="T89" fmla="*/ 2147483646 h 243"/>
              <a:gd name="T90" fmla="*/ 244198958 w 271"/>
              <a:gd name="T91" fmla="*/ 2147483646 h 243"/>
              <a:gd name="T92" fmla="*/ 0 w 271"/>
              <a:gd name="T93" fmla="*/ 545576582 h 243"/>
              <a:gd name="T94" fmla="*/ 330389278 w 271"/>
              <a:gd name="T95" fmla="*/ 258431412 h 243"/>
              <a:gd name="T96" fmla="*/ 660778557 w 271"/>
              <a:gd name="T97" fmla="*/ 545576582 h 243"/>
              <a:gd name="T98" fmla="*/ 416575808 w 271"/>
              <a:gd name="T99" fmla="*/ 2147483646 h 243"/>
              <a:gd name="T100" fmla="*/ 2147483646 w 271"/>
              <a:gd name="T101" fmla="*/ 2147483646 h 243"/>
              <a:gd name="T102" fmla="*/ 2147483646 w 271"/>
              <a:gd name="T103" fmla="*/ 2147483646 h 2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1" h="243" extrusionOk="0">
                <a:moveTo>
                  <a:pt x="59" y="110"/>
                </a:moveTo>
                <a:cubicBezTo>
                  <a:pt x="51" y="110"/>
                  <a:pt x="44" y="117"/>
                  <a:pt x="44" y="125"/>
                </a:cubicBezTo>
                <a:cubicBezTo>
                  <a:pt x="44" y="187"/>
                  <a:pt x="44" y="187"/>
                  <a:pt x="44" y="187"/>
                </a:cubicBezTo>
                <a:cubicBezTo>
                  <a:pt x="44" y="195"/>
                  <a:pt x="51" y="202"/>
                  <a:pt x="59" y="202"/>
                </a:cubicBezTo>
                <a:cubicBezTo>
                  <a:pt x="74" y="202"/>
                  <a:pt x="74" y="202"/>
                  <a:pt x="74" y="202"/>
                </a:cubicBezTo>
                <a:cubicBezTo>
                  <a:pt x="82" y="202"/>
                  <a:pt x="89" y="195"/>
                  <a:pt x="89" y="187"/>
                </a:cubicBezTo>
                <a:cubicBezTo>
                  <a:pt x="89" y="125"/>
                  <a:pt x="89" y="125"/>
                  <a:pt x="89" y="125"/>
                </a:cubicBezTo>
                <a:cubicBezTo>
                  <a:pt x="89" y="117"/>
                  <a:pt x="82" y="110"/>
                  <a:pt x="74" y="110"/>
                </a:cubicBezTo>
                <a:lnTo>
                  <a:pt x="59" y="110"/>
                </a:lnTo>
                <a:close/>
                <a:moveTo>
                  <a:pt x="77" y="125"/>
                </a:moveTo>
                <a:cubicBezTo>
                  <a:pt x="77" y="187"/>
                  <a:pt x="77" y="187"/>
                  <a:pt x="77" y="187"/>
                </a:cubicBezTo>
                <a:cubicBezTo>
                  <a:pt x="77" y="189"/>
                  <a:pt x="76" y="190"/>
                  <a:pt x="74" y="190"/>
                </a:cubicBezTo>
                <a:cubicBezTo>
                  <a:pt x="59" y="190"/>
                  <a:pt x="59" y="190"/>
                  <a:pt x="59" y="190"/>
                </a:cubicBezTo>
                <a:cubicBezTo>
                  <a:pt x="57" y="190"/>
                  <a:pt x="56" y="189"/>
                  <a:pt x="56" y="187"/>
                </a:cubicBezTo>
                <a:cubicBezTo>
                  <a:pt x="56" y="125"/>
                  <a:pt x="56" y="125"/>
                  <a:pt x="56" y="125"/>
                </a:cubicBezTo>
                <a:cubicBezTo>
                  <a:pt x="56" y="123"/>
                  <a:pt x="57" y="122"/>
                  <a:pt x="59" y="122"/>
                </a:cubicBezTo>
                <a:cubicBezTo>
                  <a:pt x="74" y="122"/>
                  <a:pt x="74" y="122"/>
                  <a:pt x="74" y="122"/>
                </a:cubicBezTo>
                <a:cubicBezTo>
                  <a:pt x="76" y="122"/>
                  <a:pt x="77" y="123"/>
                  <a:pt x="77" y="125"/>
                </a:cubicBezTo>
                <a:close/>
                <a:moveTo>
                  <a:pt x="114" y="88"/>
                </a:moveTo>
                <a:cubicBezTo>
                  <a:pt x="106" y="88"/>
                  <a:pt x="99" y="95"/>
                  <a:pt x="99" y="103"/>
                </a:cubicBezTo>
                <a:cubicBezTo>
                  <a:pt x="99" y="187"/>
                  <a:pt x="99" y="187"/>
                  <a:pt x="99" y="187"/>
                </a:cubicBezTo>
                <a:cubicBezTo>
                  <a:pt x="99" y="195"/>
                  <a:pt x="106" y="202"/>
                  <a:pt x="114" y="202"/>
                </a:cubicBezTo>
                <a:cubicBezTo>
                  <a:pt x="129" y="202"/>
                  <a:pt x="129" y="202"/>
                  <a:pt x="129" y="202"/>
                </a:cubicBezTo>
                <a:cubicBezTo>
                  <a:pt x="137" y="202"/>
                  <a:pt x="144" y="195"/>
                  <a:pt x="144" y="187"/>
                </a:cubicBezTo>
                <a:cubicBezTo>
                  <a:pt x="144" y="103"/>
                  <a:pt x="144" y="103"/>
                  <a:pt x="144" y="103"/>
                </a:cubicBezTo>
                <a:cubicBezTo>
                  <a:pt x="144" y="95"/>
                  <a:pt x="137" y="88"/>
                  <a:pt x="129" y="88"/>
                </a:cubicBezTo>
                <a:lnTo>
                  <a:pt x="114" y="88"/>
                </a:lnTo>
                <a:close/>
                <a:moveTo>
                  <a:pt x="132" y="103"/>
                </a:moveTo>
                <a:cubicBezTo>
                  <a:pt x="132" y="187"/>
                  <a:pt x="132" y="187"/>
                  <a:pt x="132" y="187"/>
                </a:cubicBezTo>
                <a:cubicBezTo>
                  <a:pt x="132" y="189"/>
                  <a:pt x="131" y="190"/>
                  <a:pt x="129" y="190"/>
                </a:cubicBezTo>
                <a:cubicBezTo>
                  <a:pt x="114" y="190"/>
                  <a:pt x="114" y="190"/>
                  <a:pt x="114" y="190"/>
                </a:cubicBezTo>
                <a:cubicBezTo>
                  <a:pt x="112" y="190"/>
                  <a:pt x="111" y="189"/>
                  <a:pt x="111" y="187"/>
                </a:cubicBezTo>
                <a:cubicBezTo>
                  <a:pt x="111" y="103"/>
                  <a:pt x="111" y="103"/>
                  <a:pt x="111" y="103"/>
                </a:cubicBezTo>
                <a:cubicBezTo>
                  <a:pt x="111" y="101"/>
                  <a:pt x="112" y="99"/>
                  <a:pt x="114" y="99"/>
                </a:cubicBezTo>
                <a:cubicBezTo>
                  <a:pt x="129" y="99"/>
                  <a:pt x="129" y="99"/>
                  <a:pt x="129" y="99"/>
                </a:cubicBezTo>
                <a:cubicBezTo>
                  <a:pt x="131" y="99"/>
                  <a:pt x="132" y="101"/>
                  <a:pt x="132" y="103"/>
                </a:cubicBezTo>
                <a:close/>
                <a:moveTo>
                  <a:pt x="169" y="69"/>
                </a:moveTo>
                <a:cubicBezTo>
                  <a:pt x="161" y="69"/>
                  <a:pt x="154" y="76"/>
                  <a:pt x="154" y="84"/>
                </a:cubicBezTo>
                <a:cubicBezTo>
                  <a:pt x="154" y="187"/>
                  <a:pt x="154" y="187"/>
                  <a:pt x="154" y="187"/>
                </a:cubicBezTo>
                <a:cubicBezTo>
                  <a:pt x="154" y="195"/>
                  <a:pt x="161" y="202"/>
                  <a:pt x="169" y="202"/>
                </a:cubicBezTo>
                <a:cubicBezTo>
                  <a:pt x="184" y="202"/>
                  <a:pt x="184" y="202"/>
                  <a:pt x="184" y="202"/>
                </a:cubicBezTo>
                <a:cubicBezTo>
                  <a:pt x="192" y="202"/>
                  <a:pt x="199" y="195"/>
                  <a:pt x="199" y="187"/>
                </a:cubicBezTo>
                <a:cubicBezTo>
                  <a:pt x="199" y="84"/>
                  <a:pt x="199" y="84"/>
                  <a:pt x="199" y="84"/>
                </a:cubicBezTo>
                <a:cubicBezTo>
                  <a:pt x="199" y="76"/>
                  <a:pt x="192" y="69"/>
                  <a:pt x="184" y="69"/>
                </a:cubicBezTo>
                <a:lnTo>
                  <a:pt x="169" y="69"/>
                </a:lnTo>
                <a:close/>
                <a:moveTo>
                  <a:pt x="187" y="84"/>
                </a:moveTo>
                <a:cubicBezTo>
                  <a:pt x="187" y="187"/>
                  <a:pt x="187" y="187"/>
                  <a:pt x="187" y="187"/>
                </a:cubicBezTo>
                <a:cubicBezTo>
                  <a:pt x="187" y="189"/>
                  <a:pt x="186" y="190"/>
                  <a:pt x="184" y="190"/>
                </a:cubicBezTo>
                <a:cubicBezTo>
                  <a:pt x="169" y="190"/>
                  <a:pt x="169" y="190"/>
                  <a:pt x="169" y="190"/>
                </a:cubicBezTo>
                <a:cubicBezTo>
                  <a:pt x="167" y="190"/>
                  <a:pt x="166" y="189"/>
                  <a:pt x="166" y="187"/>
                </a:cubicBezTo>
                <a:cubicBezTo>
                  <a:pt x="166" y="84"/>
                  <a:pt x="166" y="84"/>
                  <a:pt x="166" y="84"/>
                </a:cubicBezTo>
                <a:cubicBezTo>
                  <a:pt x="166" y="82"/>
                  <a:pt x="167" y="81"/>
                  <a:pt x="169" y="81"/>
                </a:cubicBezTo>
                <a:cubicBezTo>
                  <a:pt x="184" y="81"/>
                  <a:pt x="184" y="81"/>
                  <a:pt x="184" y="81"/>
                </a:cubicBezTo>
                <a:cubicBezTo>
                  <a:pt x="186" y="81"/>
                  <a:pt x="187" y="82"/>
                  <a:pt x="187" y="84"/>
                </a:cubicBezTo>
                <a:close/>
                <a:moveTo>
                  <a:pt x="209" y="64"/>
                </a:moveTo>
                <a:cubicBezTo>
                  <a:pt x="209" y="187"/>
                  <a:pt x="209" y="187"/>
                  <a:pt x="209" y="187"/>
                </a:cubicBezTo>
                <a:cubicBezTo>
                  <a:pt x="209" y="195"/>
                  <a:pt x="216" y="202"/>
                  <a:pt x="224" y="202"/>
                </a:cubicBezTo>
                <a:cubicBezTo>
                  <a:pt x="239" y="202"/>
                  <a:pt x="239" y="202"/>
                  <a:pt x="239" y="202"/>
                </a:cubicBezTo>
                <a:cubicBezTo>
                  <a:pt x="247" y="202"/>
                  <a:pt x="254" y="195"/>
                  <a:pt x="254" y="187"/>
                </a:cubicBezTo>
                <a:cubicBezTo>
                  <a:pt x="254" y="64"/>
                  <a:pt x="254" y="64"/>
                  <a:pt x="254" y="64"/>
                </a:cubicBezTo>
                <a:cubicBezTo>
                  <a:pt x="254" y="56"/>
                  <a:pt x="247" y="50"/>
                  <a:pt x="239" y="50"/>
                </a:cubicBezTo>
                <a:cubicBezTo>
                  <a:pt x="224" y="50"/>
                  <a:pt x="224" y="50"/>
                  <a:pt x="224" y="50"/>
                </a:cubicBezTo>
                <a:cubicBezTo>
                  <a:pt x="216" y="50"/>
                  <a:pt x="209" y="56"/>
                  <a:pt x="209" y="64"/>
                </a:cubicBezTo>
                <a:close/>
                <a:moveTo>
                  <a:pt x="243" y="64"/>
                </a:moveTo>
                <a:cubicBezTo>
                  <a:pt x="243" y="187"/>
                  <a:pt x="243" y="187"/>
                  <a:pt x="243" y="187"/>
                </a:cubicBezTo>
                <a:cubicBezTo>
                  <a:pt x="243" y="189"/>
                  <a:pt x="241" y="190"/>
                  <a:pt x="239" y="190"/>
                </a:cubicBezTo>
                <a:cubicBezTo>
                  <a:pt x="224" y="190"/>
                  <a:pt x="224" y="190"/>
                  <a:pt x="224" y="190"/>
                </a:cubicBezTo>
                <a:cubicBezTo>
                  <a:pt x="222" y="190"/>
                  <a:pt x="221" y="189"/>
                  <a:pt x="221" y="187"/>
                </a:cubicBezTo>
                <a:cubicBezTo>
                  <a:pt x="221" y="64"/>
                  <a:pt x="221" y="64"/>
                  <a:pt x="221" y="64"/>
                </a:cubicBezTo>
                <a:cubicBezTo>
                  <a:pt x="221" y="63"/>
                  <a:pt x="222" y="61"/>
                  <a:pt x="224" y="61"/>
                </a:cubicBezTo>
                <a:cubicBezTo>
                  <a:pt x="239" y="61"/>
                  <a:pt x="239" y="61"/>
                  <a:pt x="239" y="61"/>
                </a:cubicBezTo>
                <a:cubicBezTo>
                  <a:pt x="241" y="61"/>
                  <a:pt x="243" y="63"/>
                  <a:pt x="243" y="64"/>
                </a:cubicBezTo>
                <a:close/>
                <a:moveTo>
                  <a:pt x="140" y="48"/>
                </a:moveTo>
                <a:cubicBezTo>
                  <a:pt x="176" y="34"/>
                  <a:pt x="212" y="13"/>
                  <a:pt x="212" y="13"/>
                </a:cubicBezTo>
                <a:cubicBezTo>
                  <a:pt x="206" y="0"/>
                  <a:pt x="206" y="0"/>
                  <a:pt x="206" y="0"/>
                </a:cubicBezTo>
                <a:cubicBezTo>
                  <a:pt x="218" y="5"/>
                  <a:pt x="218" y="5"/>
                  <a:pt x="218" y="5"/>
                </a:cubicBezTo>
                <a:cubicBezTo>
                  <a:pt x="230" y="10"/>
                  <a:pt x="230" y="10"/>
                  <a:pt x="230" y="10"/>
                </a:cubicBezTo>
                <a:cubicBezTo>
                  <a:pt x="227" y="23"/>
                  <a:pt x="227" y="23"/>
                  <a:pt x="227" y="23"/>
                </a:cubicBezTo>
                <a:cubicBezTo>
                  <a:pt x="224" y="36"/>
                  <a:pt x="224" y="36"/>
                  <a:pt x="224" y="36"/>
                </a:cubicBezTo>
                <a:cubicBezTo>
                  <a:pt x="217" y="23"/>
                  <a:pt x="217" y="23"/>
                  <a:pt x="217" y="23"/>
                </a:cubicBezTo>
                <a:cubicBezTo>
                  <a:pt x="212" y="26"/>
                  <a:pt x="179" y="46"/>
                  <a:pt x="144" y="59"/>
                </a:cubicBezTo>
                <a:cubicBezTo>
                  <a:pt x="104" y="74"/>
                  <a:pt x="53" y="85"/>
                  <a:pt x="53" y="85"/>
                </a:cubicBezTo>
                <a:cubicBezTo>
                  <a:pt x="52" y="85"/>
                  <a:pt x="52" y="85"/>
                  <a:pt x="51" y="85"/>
                </a:cubicBezTo>
                <a:cubicBezTo>
                  <a:pt x="49" y="85"/>
                  <a:pt x="46" y="83"/>
                  <a:pt x="46" y="80"/>
                </a:cubicBezTo>
                <a:cubicBezTo>
                  <a:pt x="45" y="77"/>
                  <a:pt x="47" y="74"/>
                  <a:pt x="50" y="73"/>
                </a:cubicBezTo>
                <a:cubicBezTo>
                  <a:pt x="51" y="73"/>
                  <a:pt x="101" y="63"/>
                  <a:pt x="140" y="48"/>
                </a:cubicBezTo>
                <a:close/>
                <a:moveTo>
                  <a:pt x="271" y="223"/>
                </a:moveTo>
                <a:cubicBezTo>
                  <a:pt x="262" y="233"/>
                  <a:pt x="262" y="233"/>
                  <a:pt x="262" y="233"/>
                </a:cubicBezTo>
                <a:cubicBezTo>
                  <a:pt x="253" y="243"/>
                  <a:pt x="253" y="243"/>
                  <a:pt x="253" y="243"/>
                </a:cubicBezTo>
                <a:cubicBezTo>
                  <a:pt x="253" y="228"/>
                  <a:pt x="253" y="228"/>
                  <a:pt x="253" y="228"/>
                </a:cubicBezTo>
                <a:cubicBezTo>
                  <a:pt x="23" y="228"/>
                  <a:pt x="23" y="228"/>
                  <a:pt x="23" y="228"/>
                </a:cubicBezTo>
                <a:cubicBezTo>
                  <a:pt x="20" y="228"/>
                  <a:pt x="17" y="226"/>
                  <a:pt x="17" y="223"/>
                </a:cubicBezTo>
                <a:cubicBezTo>
                  <a:pt x="17" y="38"/>
                  <a:pt x="17" y="38"/>
                  <a:pt x="17" y="38"/>
                </a:cubicBezTo>
                <a:cubicBezTo>
                  <a:pt x="0" y="38"/>
                  <a:pt x="0" y="38"/>
                  <a:pt x="0" y="38"/>
                </a:cubicBezTo>
                <a:cubicBezTo>
                  <a:pt x="12" y="28"/>
                  <a:pt x="12" y="28"/>
                  <a:pt x="12" y="28"/>
                </a:cubicBezTo>
                <a:cubicBezTo>
                  <a:pt x="23" y="18"/>
                  <a:pt x="23" y="18"/>
                  <a:pt x="23" y="18"/>
                </a:cubicBezTo>
                <a:cubicBezTo>
                  <a:pt x="35" y="28"/>
                  <a:pt x="35" y="28"/>
                  <a:pt x="35" y="28"/>
                </a:cubicBezTo>
                <a:cubicBezTo>
                  <a:pt x="46" y="38"/>
                  <a:pt x="46" y="38"/>
                  <a:pt x="46" y="38"/>
                </a:cubicBezTo>
                <a:cubicBezTo>
                  <a:pt x="29" y="38"/>
                  <a:pt x="29" y="38"/>
                  <a:pt x="29" y="38"/>
                </a:cubicBezTo>
                <a:cubicBezTo>
                  <a:pt x="29" y="217"/>
                  <a:pt x="29" y="217"/>
                  <a:pt x="29" y="217"/>
                </a:cubicBezTo>
                <a:cubicBezTo>
                  <a:pt x="253" y="217"/>
                  <a:pt x="253" y="217"/>
                  <a:pt x="253" y="217"/>
                </a:cubicBezTo>
                <a:cubicBezTo>
                  <a:pt x="253" y="203"/>
                  <a:pt x="253" y="203"/>
                  <a:pt x="253" y="203"/>
                </a:cubicBezTo>
                <a:cubicBezTo>
                  <a:pt x="262" y="213"/>
                  <a:pt x="262" y="213"/>
                  <a:pt x="262" y="213"/>
                </a:cubicBezTo>
                <a:lnTo>
                  <a:pt x="271" y="223"/>
                </a:lnTo>
                <a:close/>
              </a:path>
            </a:pathLst>
          </a:custGeom>
          <a:solidFill>
            <a:srgbClr val="69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9" name="Google Shape;171;p15">
            <a:extLst>
              <a:ext uri="{FF2B5EF4-FFF2-40B4-BE49-F238E27FC236}">
                <a16:creationId xmlns:a16="http://schemas.microsoft.com/office/drawing/2014/main" id="{A8FDCE51-8AEF-43CB-A1CF-0A61A49CC71C}"/>
              </a:ext>
            </a:extLst>
          </p:cNvPr>
          <p:cNvSpPr>
            <a:spLocks/>
          </p:cNvSpPr>
          <p:nvPr/>
        </p:nvSpPr>
        <p:spPr bwMode="auto">
          <a:xfrm>
            <a:off x="1307523" y="4806710"/>
            <a:ext cx="946150" cy="1106488"/>
          </a:xfrm>
          <a:custGeom>
            <a:avLst/>
            <a:gdLst>
              <a:gd name="T0" fmla="*/ 1475290064 w 250"/>
              <a:gd name="T1" fmla="*/ 2147483646 h 292"/>
              <a:gd name="T2" fmla="*/ 1475290064 w 250"/>
              <a:gd name="T3" fmla="*/ 2147483646 h 292"/>
              <a:gd name="T4" fmla="*/ 2147483646 w 250"/>
              <a:gd name="T5" fmla="*/ 2147483646 h 292"/>
              <a:gd name="T6" fmla="*/ 2147483646 w 250"/>
              <a:gd name="T7" fmla="*/ 2147483646 h 292"/>
              <a:gd name="T8" fmla="*/ 1246117396 w 250"/>
              <a:gd name="T9" fmla="*/ 2147483646 h 292"/>
              <a:gd name="T10" fmla="*/ 2147483646 w 250"/>
              <a:gd name="T11" fmla="*/ 2147483646 h 292"/>
              <a:gd name="T12" fmla="*/ 2147483646 w 250"/>
              <a:gd name="T13" fmla="*/ 2147483646 h 292"/>
              <a:gd name="T14" fmla="*/ 1417995005 w 250"/>
              <a:gd name="T15" fmla="*/ 2147483646 h 292"/>
              <a:gd name="T16" fmla="*/ 1145855773 w 250"/>
              <a:gd name="T17" fmla="*/ 2147483646 h 292"/>
              <a:gd name="T18" fmla="*/ 1088564498 w 250"/>
              <a:gd name="T19" fmla="*/ 2147483646 h 292"/>
              <a:gd name="T20" fmla="*/ 615898235 w 250"/>
              <a:gd name="T21" fmla="*/ 1550784615 h 292"/>
              <a:gd name="T22" fmla="*/ 2147483646 w 250"/>
              <a:gd name="T23" fmla="*/ 1550784615 h 292"/>
              <a:gd name="T24" fmla="*/ 2147483646 w 250"/>
              <a:gd name="T25" fmla="*/ 2147483646 h 292"/>
              <a:gd name="T26" fmla="*/ 2147483646 w 250"/>
              <a:gd name="T27" fmla="*/ 2147483646 h 292"/>
              <a:gd name="T28" fmla="*/ 1761754008 w 250"/>
              <a:gd name="T29" fmla="*/ 2147483646 h 292"/>
              <a:gd name="T30" fmla="*/ 2105509226 w 250"/>
              <a:gd name="T31" fmla="*/ 2147483646 h 292"/>
              <a:gd name="T32" fmla="*/ 2147483646 w 250"/>
              <a:gd name="T33" fmla="*/ 2147483646 h 292"/>
              <a:gd name="T34" fmla="*/ 2147483646 w 250"/>
              <a:gd name="T35" fmla="*/ 2147483646 h 292"/>
              <a:gd name="T36" fmla="*/ 1761754008 w 250"/>
              <a:gd name="T37" fmla="*/ 904625938 h 292"/>
              <a:gd name="T38" fmla="*/ 916683104 w 250"/>
              <a:gd name="T39" fmla="*/ 2147483646 h 292"/>
              <a:gd name="T40" fmla="*/ 1289087744 w 250"/>
              <a:gd name="T41" fmla="*/ 2147483646 h 292"/>
              <a:gd name="T42" fmla="*/ 1417995005 w 250"/>
              <a:gd name="T43" fmla="*/ 2147483646 h 292"/>
              <a:gd name="T44" fmla="*/ 386725566 w 250"/>
              <a:gd name="T45" fmla="*/ 1924122003 h 292"/>
              <a:gd name="T46" fmla="*/ 0 w 250"/>
              <a:gd name="T47" fmla="*/ 1852325331 h 292"/>
              <a:gd name="T48" fmla="*/ 386725566 w 250"/>
              <a:gd name="T49" fmla="*/ 1766170841 h 292"/>
              <a:gd name="T50" fmla="*/ 386725566 w 250"/>
              <a:gd name="T51" fmla="*/ 1924122003 h 292"/>
              <a:gd name="T52" fmla="*/ 2147483646 w 250"/>
              <a:gd name="T53" fmla="*/ 1866686939 h 292"/>
              <a:gd name="T54" fmla="*/ 2147483646 w 250"/>
              <a:gd name="T55" fmla="*/ 1708735777 h 292"/>
              <a:gd name="T56" fmla="*/ 2147483646 w 250"/>
              <a:gd name="T57" fmla="*/ 1794890267 h 292"/>
              <a:gd name="T58" fmla="*/ 1059915076 w 250"/>
              <a:gd name="T59" fmla="*/ 1809248086 h 292"/>
              <a:gd name="T60" fmla="*/ 988299090 w 250"/>
              <a:gd name="T61" fmla="*/ 1708735777 h 292"/>
              <a:gd name="T62" fmla="*/ 1804724356 w 250"/>
              <a:gd name="T63" fmla="*/ 1134369982 h 292"/>
              <a:gd name="T64" fmla="*/ 1804724356 w 250"/>
              <a:gd name="T65" fmla="*/ 1292321144 h 292"/>
              <a:gd name="T66" fmla="*/ 1059915076 w 250"/>
              <a:gd name="T67" fmla="*/ 1809248086 h 292"/>
              <a:gd name="T68" fmla="*/ 2147483646 w 250"/>
              <a:gd name="T69" fmla="*/ 918983756 h 292"/>
              <a:gd name="T70" fmla="*/ 2147483646 w 250"/>
              <a:gd name="T71" fmla="*/ 545646368 h 292"/>
              <a:gd name="T72" fmla="*/ 2147483646 w 250"/>
              <a:gd name="T73" fmla="*/ 660520285 h 292"/>
              <a:gd name="T74" fmla="*/ 2147483646 w 250"/>
              <a:gd name="T75" fmla="*/ 947703183 h 292"/>
              <a:gd name="T76" fmla="*/ 730484569 w 250"/>
              <a:gd name="T77" fmla="*/ 918983756 h 292"/>
              <a:gd name="T78" fmla="*/ 458341552 w 250"/>
              <a:gd name="T79" fmla="*/ 545646368 h 292"/>
              <a:gd name="T80" fmla="*/ 830746192 w 250"/>
              <a:gd name="T81" fmla="*/ 818471447 h 292"/>
              <a:gd name="T82" fmla="*/ 787775844 w 250"/>
              <a:gd name="T83" fmla="*/ 947703183 h 292"/>
              <a:gd name="T84" fmla="*/ 1675813311 w 250"/>
              <a:gd name="T85" fmla="*/ 516926942 h 292"/>
              <a:gd name="T86" fmla="*/ 1761754008 w 250"/>
              <a:gd name="T87" fmla="*/ 0 h 292"/>
              <a:gd name="T88" fmla="*/ 1833369993 w 250"/>
              <a:gd name="T89" fmla="*/ 516926942 h 2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0" h="292" extrusionOk="0">
                <a:moveTo>
                  <a:pt x="144" y="292"/>
                </a:moveTo>
                <a:cubicBezTo>
                  <a:pt x="103" y="292"/>
                  <a:pt x="103" y="292"/>
                  <a:pt x="103" y="292"/>
                </a:cubicBezTo>
                <a:cubicBezTo>
                  <a:pt x="100" y="292"/>
                  <a:pt x="98" y="290"/>
                  <a:pt x="98" y="287"/>
                </a:cubicBezTo>
                <a:cubicBezTo>
                  <a:pt x="98" y="284"/>
                  <a:pt x="100" y="281"/>
                  <a:pt x="103" y="281"/>
                </a:cubicBezTo>
                <a:cubicBezTo>
                  <a:pt x="144" y="281"/>
                  <a:pt x="144" y="281"/>
                  <a:pt x="144" y="281"/>
                </a:cubicBezTo>
                <a:cubicBezTo>
                  <a:pt x="147" y="281"/>
                  <a:pt x="150" y="284"/>
                  <a:pt x="150" y="287"/>
                </a:cubicBezTo>
                <a:cubicBezTo>
                  <a:pt x="150" y="290"/>
                  <a:pt x="147" y="292"/>
                  <a:pt x="144" y="292"/>
                </a:cubicBezTo>
                <a:close/>
                <a:moveTo>
                  <a:pt x="155" y="274"/>
                </a:moveTo>
                <a:cubicBezTo>
                  <a:pt x="92" y="274"/>
                  <a:pt x="92" y="274"/>
                  <a:pt x="92" y="274"/>
                </a:cubicBezTo>
                <a:cubicBezTo>
                  <a:pt x="89" y="274"/>
                  <a:pt x="87" y="271"/>
                  <a:pt x="87" y="268"/>
                </a:cubicBezTo>
                <a:cubicBezTo>
                  <a:pt x="87" y="265"/>
                  <a:pt x="89" y="263"/>
                  <a:pt x="92" y="263"/>
                </a:cubicBezTo>
                <a:cubicBezTo>
                  <a:pt x="155" y="263"/>
                  <a:pt x="155" y="263"/>
                  <a:pt x="155" y="263"/>
                </a:cubicBezTo>
                <a:cubicBezTo>
                  <a:pt x="158" y="263"/>
                  <a:pt x="161" y="265"/>
                  <a:pt x="161" y="268"/>
                </a:cubicBezTo>
                <a:cubicBezTo>
                  <a:pt x="161" y="271"/>
                  <a:pt x="158" y="274"/>
                  <a:pt x="155" y="274"/>
                </a:cubicBezTo>
                <a:close/>
                <a:moveTo>
                  <a:pt x="123" y="253"/>
                </a:moveTo>
                <a:cubicBezTo>
                  <a:pt x="112" y="253"/>
                  <a:pt x="100" y="253"/>
                  <a:pt x="99" y="253"/>
                </a:cubicBezTo>
                <a:cubicBezTo>
                  <a:pt x="99" y="253"/>
                  <a:pt x="99" y="253"/>
                  <a:pt x="99" y="253"/>
                </a:cubicBezTo>
                <a:cubicBezTo>
                  <a:pt x="88" y="253"/>
                  <a:pt x="83" y="249"/>
                  <a:pt x="80" y="239"/>
                </a:cubicBezTo>
                <a:cubicBezTo>
                  <a:pt x="79" y="235"/>
                  <a:pt x="79" y="231"/>
                  <a:pt x="79" y="227"/>
                </a:cubicBezTo>
                <a:cubicBezTo>
                  <a:pt x="79" y="221"/>
                  <a:pt x="79" y="215"/>
                  <a:pt x="76" y="211"/>
                </a:cubicBezTo>
                <a:cubicBezTo>
                  <a:pt x="68" y="196"/>
                  <a:pt x="62" y="185"/>
                  <a:pt x="54" y="169"/>
                </a:cubicBezTo>
                <a:cubicBezTo>
                  <a:pt x="46" y="154"/>
                  <a:pt x="37" y="130"/>
                  <a:pt x="43" y="108"/>
                </a:cubicBezTo>
                <a:cubicBezTo>
                  <a:pt x="50" y="80"/>
                  <a:pt x="80" y="52"/>
                  <a:pt x="123" y="52"/>
                </a:cubicBezTo>
                <a:cubicBezTo>
                  <a:pt x="166" y="52"/>
                  <a:pt x="196" y="80"/>
                  <a:pt x="203" y="108"/>
                </a:cubicBezTo>
                <a:cubicBezTo>
                  <a:pt x="209" y="130"/>
                  <a:pt x="200" y="154"/>
                  <a:pt x="192" y="169"/>
                </a:cubicBezTo>
                <a:cubicBezTo>
                  <a:pt x="184" y="185"/>
                  <a:pt x="178" y="196"/>
                  <a:pt x="169" y="211"/>
                </a:cubicBezTo>
                <a:cubicBezTo>
                  <a:pt x="167" y="215"/>
                  <a:pt x="167" y="221"/>
                  <a:pt x="167" y="227"/>
                </a:cubicBezTo>
                <a:cubicBezTo>
                  <a:pt x="167" y="231"/>
                  <a:pt x="167" y="235"/>
                  <a:pt x="166" y="239"/>
                </a:cubicBezTo>
                <a:cubicBezTo>
                  <a:pt x="163" y="249"/>
                  <a:pt x="158" y="253"/>
                  <a:pt x="147" y="253"/>
                </a:cubicBezTo>
                <a:cubicBezTo>
                  <a:pt x="146" y="253"/>
                  <a:pt x="135" y="253"/>
                  <a:pt x="123" y="253"/>
                </a:cubicBezTo>
                <a:close/>
                <a:moveTo>
                  <a:pt x="99" y="242"/>
                </a:moveTo>
                <a:cubicBezTo>
                  <a:pt x="100" y="242"/>
                  <a:pt x="145" y="242"/>
                  <a:pt x="147" y="242"/>
                </a:cubicBezTo>
                <a:cubicBezTo>
                  <a:pt x="154" y="242"/>
                  <a:pt x="154" y="241"/>
                  <a:pt x="155" y="237"/>
                </a:cubicBezTo>
                <a:cubicBezTo>
                  <a:pt x="156" y="234"/>
                  <a:pt x="156" y="230"/>
                  <a:pt x="156" y="226"/>
                </a:cubicBezTo>
                <a:cubicBezTo>
                  <a:pt x="156" y="219"/>
                  <a:pt x="156" y="212"/>
                  <a:pt x="160" y="206"/>
                </a:cubicBezTo>
                <a:cubicBezTo>
                  <a:pt x="169" y="191"/>
                  <a:pt x="174" y="180"/>
                  <a:pt x="182" y="164"/>
                </a:cubicBezTo>
                <a:cubicBezTo>
                  <a:pt x="188" y="153"/>
                  <a:pt x="197" y="131"/>
                  <a:pt x="192" y="111"/>
                </a:cubicBezTo>
                <a:cubicBezTo>
                  <a:pt x="186" y="88"/>
                  <a:pt x="160" y="63"/>
                  <a:pt x="123" y="63"/>
                </a:cubicBezTo>
                <a:cubicBezTo>
                  <a:pt x="86" y="63"/>
                  <a:pt x="59" y="88"/>
                  <a:pt x="54" y="111"/>
                </a:cubicBezTo>
                <a:cubicBezTo>
                  <a:pt x="49" y="131"/>
                  <a:pt x="58" y="153"/>
                  <a:pt x="64" y="164"/>
                </a:cubicBezTo>
                <a:cubicBezTo>
                  <a:pt x="72" y="180"/>
                  <a:pt x="77" y="191"/>
                  <a:pt x="86" y="206"/>
                </a:cubicBezTo>
                <a:cubicBezTo>
                  <a:pt x="90" y="212"/>
                  <a:pt x="90" y="219"/>
                  <a:pt x="90" y="226"/>
                </a:cubicBezTo>
                <a:cubicBezTo>
                  <a:pt x="90" y="230"/>
                  <a:pt x="90" y="234"/>
                  <a:pt x="91" y="237"/>
                </a:cubicBezTo>
                <a:cubicBezTo>
                  <a:pt x="92" y="241"/>
                  <a:pt x="92" y="242"/>
                  <a:pt x="99" y="242"/>
                </a:cubicBezTo>
                <a:cubicBezTo>
                  <a:pt x="99" y="242"/>
                  <a:pt x="99" y="242"/>
                  <a:pt x="99" y="242"/>
                </a:cubicBezTo>
                <a:close/>
                <a:moveTo>
                  <a:pt x="27" y="134"/>
                </a:moveTo>
                <a:cubicBezTo>
                  <a:pt x="6" y="134"/>
                  <a:pt x="6" y="134"/>
                  <a:pt x="6" y="134"/>
                </a:cubicBezTo>
                <a:cubicBezTo>
                  <a:pt x="3" y="134"/>
                  <a:pt x="0" y="132"/>
                  <a:pt x="0" y="129"/>
                </a:cubicBezTo>
                <a:cubicBezTo>
                  <a:pt x="0" y="126"/>
                  <a:pt x="3" y="123"/>
                  <a:pt x="6" y="123"/>
                </a:cubicBezTo>
                <a:cubicBezTo>
                  <a:pt x="27" y="123"/>
                  <a:pt x="27" y="123"/>
                  <a:pt x="27" y="123"/>
                </a:cubicBezTo>
                <a:cubicBezTo>
                  <a:pt x="30" y="123"/>
                  <a:pt x="33" y="126"/>
                  <a:pt x="33" y="129"/>
                </a:cubicBezTo>
                <a:cubicBezTo>
                  <a:pt x="33" y="132"/>
                  <a:pt x="30" y="134"/>
                  <a:pt x="27" y="134"/>
                </a:cubicBezTo>
                <a:close/>
                <a:moveTo>
                  <a:pt x="245" y="130"/>
                </a:moveTo>
                <a:cubicBezTo>
                  <a:pt x="219" y="130"/>
                  <a:pt x="219" y="130"/>
                  <a:pt x="219" y="130"/>
                </a:cubicBezTo>
                <a:cubicBezTo>
                  <a:pt x="216" y="130"/>
                  <a:pt x="213" y="128"/>
                  <a:pt x="213" y="125"/>
                </a:cubicBezTo>
                <a:cubicBezTo>
                  <a:pt x="213" y="122"/>
                  <a:pt x="216" y="119"/>
                  <a:pt x="219" y="119"/>
                </a:cubicBezTo>
                <a:cubicBezTo>
                  <a:pt x="245" y="119"/>
                  <a:pt x="245" y="119"/>
                  <a:pt x="245" y="119"/>
                </a:cubicBezTo>
                <a:cubicBezTo>
                  <a:pt x="248" y="119"/>
                  <a:pt x="250" y="122"/>
                  <a:pt x="250" y="125"/>
                </a:cubicBezTo>
                <a:cubicBezTo>
                  <a:pt x="250" y="128"/>
                  <a:pt x="248" y="130"/>
                  <a:pt x="245" y="130"/>
                </a:cubicBezTo>
                <a:close/>
                <a:moveTo>
                  <a:pt x="74" y="126"/>
                </a:moveTo>
                <a:cubicBezTo>
                  <a:pt x="73" y="126"/>
                  <a:pt x="73" y="126"/>
                  <a:pt x="73" y="126"/>
                </a:cubicBezTo>
                <a:cubicBezTo>
                  <a:pt x="70" y="125"/>
                  <a:pt x="68" y="122"/>
                  <a:pt x="69" y="119"/>
                </a:cubicBezTo>
                <a:cubicBezTo>
                  <a:pt x="74" y="99"/>
                  <a:pt x="95" y="79"/>
                  <a:pt x="126" y="79"/>
                </a:cubicBezTo>
                <a:cubicBezTo>
                  <a:pt x="126" y="79"/>
                  <a:pt x="126" y="79"/>
                  <a:pt x="126" y="79"/>
                </a:cubicBezTo>
                <a:cubicBezTo>
                  <a:pt x="129" y="79"/>
                  <a:pt x="131" y="81"/>
                  <a:pt x="131" y="84"/>
                </a:cubicBezTo>
                <a:cubicBezTo>
                  <a:pt x="131" y="87"/>
                  <a:pt x="129" y="90"/>
                  <a:pt x="126" y="90"/>
                </a:cubicBezTo>
                <a:cubicBezTo>
                  <a:pt x="101" y="90"/>
                  <a:pt x="83" y="106"/>
                  <a:pt x="79" y="122"/>
                </a:cubicBezTo>
                <a:cubicBezTo>
                  <a:pt x="79" y="124"/>
                  <a:pt x="76" y="126"/>
                  <a:pt x="74" y="126"/>
                </a:cubicBezTo>
                <a:close/>
                <a:moveTo>
                  <a:pt x="193" y="66"/>
                </a:moveTo>
                <a:cubicBezTo>
                  <a:pt x="191" y="66"/>
                  <a:pt x="190" y="66"/>
                  <a:pt x="189" y="64"/>
                </a:cubicBezTo>
                <a:cubicBezTo>
                  <a:pt x="187" y="62"/>
                  <a:pt x="187" y="59"/>
                  <a:pt x="189" y="57"/>
                </a:cubicBezTo>
                <a:cubicBezTo>
                  <a:pt x="207" y="38"/>
                  <a:pt x="207" y="38"/>
                  <a:pt x="207" y="38"/>
                </a:cubicBezTo>
                <a:cubicBezTo>
                  <a:pt x="210" y="36"/>
                  <a:pt x="213" y="36"/>
                  <a:pt x="215" y="38"/>
                </a:cubicBezTo>
                <a:cubicBezTo>
                  <a:pt x="217" y="40"/>
                  <a:pt x="217" y="44"/>
                  <a:pt x="215" y="46"/>
                </a:cubicBezTo>
                <a:cubicBezTo>
                  <a:pt x="197" y="64"/>
                  <a:pt x="197" y="64"/>
                  <a:pt x="197" y="64"/>
                </a:cubicBezTo>
                <a:cubicBezTo>
                  <a:pt x="196" y="66"/>
                  <a:pt x="194" y="66"/>
                  <a:pt x="193" y="66"/>
                </a:cubicBezTo>
                <a:close/>
                <a:moveTo>
                  <a:pt x="55" y="66"/>
                </a:moveTo>
                <a:cubicBezTo>
                  <a:pt x="53" y="66"/>
                  <a:pt x="52" y="66"/>
                  <a:pt x="51" y="64"/>
                </a:cubicBezTo>
                <a:cubicBezTo>
                  <a:pt x="32" y="46"/>
                  <a:pt x="32" y="46"/>
                  <a:pt x="32" y="46"/>
                </a:cubicBezTo>
                <a:cubicBezTo>
                  <a:pt x="30" y="44"/>
                  <a:pt x="30" y="40"/>
                  <a:pt x="32" y="38"/>
                </a:cubicBezTo>
                <a:cubicBezTo>
                  <a:pt x="34" y="36"/>
                  <a:pt x="38" y="36"/>
                  <a:pt x="40" y="38"/>
                </a:cubicBezTo>
                <a:cubicBezTo>
                  <a:pt x="58" y="57"/>
                  <a:pt x="58" y="57"/>
                  <a:pt x="58" y="57"/>
                </a:cubicBezTo>
                <a:cubicBezTo>
                  <a:pt x="61" y="59"/>
                  <a:pt x="61" y="62"/>
                  <a:pt x="58" y="64"/>
                </a:cubicBezTo>
                <a:cubicBezTo>
                  <a:pt x="57" y="66"/>
                  <a:pt x="56" y="66"/>
                  <a:pt x="55" y="66"/>
                </a:cubicBezTo>
                <a:close/>
                <a:moveTo>
                  <a:pt x="123" y="41"/>
                </a:moveTo>
                <a:cubicBezTo>
                  <a:pt x="120" y="41"/>
                  <a:pt x="117" y="39"/>
                  <a:pt x="117" y="36"/>
                </a:cubicBezTo>
                <a:cubicBezTo>
                  <a:pt x="117" y="5"/>
                  <a:pt x="117" y="5"/>
                  <a:pt x="117" y="5"/>
                </a:cubicBezTo>
                <a:cubicBezTo>
                  <a:pt x="117" y="2"/>
                  <a:pt x="120" y="0"/>
                  <a:pt x="123" y="0"/>
                </a:cubicBezTo>
                <a:cubicBezTo>
                  <a:pt x="126" y="0"/>
                  <a:pt x="128" y="2"/>
                  <a:pt x="128" y="5"/>
                </a:cubicBezTo>
                <a:cubicBezTo>
                  <a:pt x="128" y="36"/>
                  <a:pt x="128" y="36"/>
                  <a:pt x="128" y="36"/>
                </a:cubicBezTo>
                <a:cubicBezTo>
                  <a:pt x="128" y="39"/>
                  <a:pt x="126" y="41"/>
                  <a:pt x="123" y="41"/>
                </a:cubicBez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0" name="CuadroTexto 9"/>
          <p:cNvSpPr txBox="1"/>
          <p:nvPr/>
        </p:nvSpPr>
        <p:spPr>
          <a:xfrm>
            <a:off x="9766734" y="6063550"/>
            <a:ext cx="2909454" cy="369332"/>
          </a:xfrm>
          <a:prstGeom prst="rect">
            <a:avLst/>
          </a:prstGeom>
          <a:noFill/>
        </p:spPr>
        <p:txBody>
          <a:bodyPr wrap="square" rtlCol="0">
            <a:spAutoFit/>
          </a:bodyPr>
          <a:lstStyle/>
          <a:p>
            <a:r>
              <a:rPr lang="es-MX" dirty="0" smtClean="0"/>
              <a:t>Art. 15 LGRA</a:t>
            </a:r>
            <a:endParaRPr lang="es-MX" dirty="0"/>
          </a:p>
        </p:txBody>
      </p:sp>
    </p:spTree>
    <p:extLst>
      <p:ext uri="{BB962C8B-B14F-4D97-AF65-F5344CB8AC3E}">
        <p14:creationId xmlns:p14="http://schemas.microsoft.com/office/powerpoint/2010/main" val="379256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número de diapositiva 3"/>
          <p:cNvSpPr>
            <a:spLocks noGrp="1"/>
          </p:cNvSpPr>
          <p:nvPr>
            <p:ph type="sldNum" sz="quarter" idx="12"/>
          </p:nvPr>
        </p:nvSpPr>
        <p:spPr>
          <a:xfrm>
            <a:off x="11390766" y="6608776"/>
            <a:ext cx="519112" cy="267128"/>
          </a:xfrm>
        </p:spPr>
        <p:txBody>
          <a:bodyPr/>
          <a:lstStyle/>
          <a:p>
            <a:fld id="{D35747C2-8F95-4877-A6E0-6C4C57FBA194}" type="slidenum">
              <a:rPr lang="es-MX" smtClean="0"/>
              <a:pPr/>
              <a:t>15</a:t>
            </a:fld>
            <a:endParaRPr lang="es-MX" dirty="0"/>
          </a:p>
        </p:txBody>
      </p:sp>
      <p:sp>
        <p:nvSpPr>
          <p:cNvPr id="5" name="Título 1"/>
          <p:cNvSpPr>
            <a:spLocks noGrp="1"/>
          </p:cNvSpPr>
          <p:nvPr>
            <p:ph type="title"/>
          </p:nvPr>
        </p:nvSpPr>
        <p:spPr>
          <a:xfrm>
            <a:off x="838200" y="573101"/>
            <a:ext cx="10552566" cy="816561"/>
          </a:xfrm>
        </p:spPr>
        <p:txBody>
          <a:bodyPr/>
          <a:lstStyle/>
          <a:p>
            <a:pPr algn="ctr"/>
            <a:r>
              <a:rPr lang="es-MX" b="1" dirty="0" smtClean="0"/>
              <a:t>Control Interno</a:t>
            </a:r>
            <a:endParaRPr lang="es-MX" b="1" dirty="0"/>
          </a:p>
        </p:txBody>
      </p:sp>
      <p:sp>
        <p:nvSpPr>
          <p:cNvPr id="6" name="Rectángulo 5"/>
          <p:cNvSpPr/>
          <p:nvPr/>
        </p:nvSpPr>
        <p:spPr>
          <a:xfrm>
            <a:off x="321884" y="6496119"/>
            <a:ext cx="4751622" cy="246221"/>
          </a:xfrm>
          <a:prstGeom prst="rect">
            <a:avLst/>
          </a:prstGeom>
        </p:spPr>
        <p:txBody>
          <a:bodyPr wrap="none">
            <a:spAutoFit/>
          </a:bodyPr>
          <a:lstStyle/>
          <a:p>
            <a:r>
              <a:rPr lang="es-MX" sz="1000" dirty="0"/>
              <a:t>Fuente: </a:t>
            </a:r>
            <a:r>
              <a:rPr lang="es-MX" sz="1000" dirty="0" smtClean="0"/>
              <a:t>Auditoría Superior de </a:t>
            </a:r>
            <a:r>
              <a:rPr lang="es-MX" sz="1000" dirty="0"/>
              <a:t>la Federación. Marco Integrado de Control Interno </a:t>
            </a:r>
          </a:p>
        </p:txBody>
      </p:sp>
      <p:sp>
        <p:nvSpPr>
          <p:cNvPr id="7" name="object 15"/>
          <p:cNvSpPr txBox="1"/>
          <p:nvPr/>
        </p:nvSpPr>
        <p:spPr>
          <a:xfrm>
            <a:off x="1111409" y="1667250"/>
            <a:ext cx="10006148" cy="4118408"/>
          </a:xfrm>
          <a:prstGeom prst="rect">
            <a:avLst/>
          </a:prstGeom>
        </p:spPr>
        <p:txBody>
          <a:bodyPr wrap="square" lIns="0" tIns="0" rIns="0" bIns="0" rtlCol="0">
            <a:noAutofit/>
          </a:bodyPr>
          <a:lstStyle/>
          <a:p>
            <a:pPr marL="12700" marR="38110" algn="just">
              <a:lnSpc>
                <a:spcPts val="2785"/>
              </a:lnSpc>
              <a:spcBef>
                <a:spcPts val="139"/>
              </a:spcBef>
            </a:pPr>
            <a:r>
              <a:rPr lang="es-ES" sz="2200" dirty="0">
                <a:cs typeface="Gill Sans MT"/>
              </a:rPr>
              <a:t>También </a:t>
            </a:r>
            <a:r>
              <a:rPr lang="es-ES" sz="2200" dirty="0" smtClean="0">
                <a:cs typeface="Gill Sans MT"/>
              </a:rPr>
              <a:t>conocido como </a:t>
            </a:r>
            <a:r>
              <a:rPr lang="es-ES" sz="2200" u="sng" dirty="0">
                <a:cs typeface="Gill Sans MT"/>
              </a:rPr>
              <a:t>sistema de gestión</a:t>
            </a:r>
            <a:r>
              <a:rPr lang="es-ES" sz="2200" dirty="0">
                <a:cs typeface="Gill Sans MT"/>
              </a:rPr>
              <a:t>, el </a:t>
            </a:r>
            <a:r>
              <a:rPr lang="es-ES" sz="2200" b="1" dirty="0">
                <a:cs typeface="Gill Sans MT"/>
              </a:rPr>
              <a:t>control interno </a:t>
            </a:r>
            <a:r>
              <a:rPr lang="es-ES" sz="2200" dirty="0" smtClean="0">
                <a:cs typeface="Gill Sans MT"/>
              </a:rPr>
              <a:t>determina </a:t>
            </a:r>
            <a:r>
              <a:rPr lang="es-ES" sz="2200" dirty="0">
                <a:cs typeface="Gill Sans MT"/>
              </a:rPr>
              <a:t>el conjunto de esfuerzos y áreas dentro de una </a:t>
            </a:r>
            <a:r>
              <a:rPr lang="es-ES" sz="2200" dirty="0" smtClean="0">
                <a:cs typeface="Gill Sans MT"/>
              </a:rPr>
              <a:t>organización por </a:t>
            </a:r>
            <a:r>
              <a:rPr lang="es-ES" sz="2200" dirty="0">
                <a:cs typeface="Gill Sans MT"/>
              </a:rPr>
              <a:t>resguardar sus recursos, verificar la información financiera y administrativa </a:t>
            </a:r>
            <a:r>
              <a:rPr lang="es-ES" sz="2200" dirty="0" smtClean="0">
                <a:cs typeface="Gill Sans MT"/>
              </a:rPr>
              <a:t>de sus </a:t>
            </a:r>
            <a:r>
              <a:rPr lang="es-ES" sz="2200" dirty="0">
                <a:cs typeface="Gill Sans MT"/>
              </a:rPr>
              <a:t>operaciones, así como </a:t>
            </a:r>
            <a:r>
              <a:rPr lang="es-ES" sz="2200" dirty="0" smtClean="0">
                <a:cs typeface="Gill Sans MT"/>
              </a:rPr>
              <a:t>promueve </a:t>
            </a:r>
            <a:r>
              <a:rPr lang="es-ES" sz="2200" dirty="0">
                <a:cs typeface="Gill Sans MT"/>
              </a:rPr>
              <a:t>la eficiencia de los procesos y adhesión del personal a las políticas de la </a:t>
            </a:r>
            <a:r>
              <a:rPr lang="es-ES" sz="2200" dirty="0" smtClean="0">
                <a:cs typeface="Gill Sans MT"/>
              </a:rPr>
              <a:t>administración.</a:t>
            </a:r>
          </a:p>
          <a:p>
            <a:pPr marL="12700" marR="38110" algn="just">
              <a:lnSpc>
                <a:spcPts val="2785"/>
              </a:lnSpc>
              <a:spcBef>
                <a:spcPts val="139"/>
              </a:spcBef>
            </a:pPr>
            <a:endParaRPr lang="es-ES" sz="2200" dirty="0" smtClean="0">
              <a:cs typeface="Gill Sans MT"/>
            </a:endParaRPr>
          </a:p>
          <a:p>
            <a:pPr marL="12700" marR="38110" algn="just">
              <a:lnSpc>
                <a:spcPts val="2785"/>
              </a:lnSpc>
              <a:spcBef>
                <a:spcPts val="139"/>
              </a:spcBef>
            </a:pPr>
            <a:r>
              <a:rPr lang="es-ES" sz="2200" dirty="0" smtClean="0">
                <a:cs typeface="Gill Sans MT"/>
              </a:rPr>
              <a:t>Las actividades de control deben dictarse desde la Administración para </a:t>
            </a:r>
            <a:r>
              <a:rPr lang="es-ES" sz="2200" dirty="0">
                <a:cs typeface="Gill Sans MT"/>
              </a:rPr>
              <a:t>garantizar </a:t>
            </a:r>
            <a:r>
              <a:rPr lang="es-ES" sz="2200" dirty="0" smtClean="0">
                <a:cs typeface="Gill Sans MT"/>
              </a:rPr>
              <a:t>su cumplimiento, enfocado a tres objetivos principales: </a:t>
            </a:r>
            <a:r>
              <a:rPr lang="es-ES" sz="2200" b="1" dirty="0">
                <a:cs typeface="Gill Sans MT"/>
              </a:rPr>
              <a:t>efectividad y eficiencia de las operaciones</a:t>
            </a:r>
            <a:r>
              <a:rPr lang="es-ES" sz="2200" dirty="0">
                <a:cs typeface="Gill Sans MT"/>
              </a:rPr>
              <a:t>; </a:t>
            </a:r>
            <a:r>
              <a:rPr lang="es-ES" sz="2200" b="1" dirty="0">
                <a:cs typeface="Gill Sans MT"/>
              </a:rPr>
              <a:t>cumplimiento de las leyes y regulaciones aplicables</a:t>
            </a:r>
            <a:r>
              <a:rPr lang="es-ES" sz="2200" dirty="0">
                <a:cs typeface="Gill Sans MT"/>
              </a:rPr>
              <a:t>; </a:t>
            </a:r>
            <a:r>
              <a:rPr lang="es-ES" sz="2200" b="1" dirty="0" smtClean="0">
                <a:cs typeface="Gill Sans MT"/>
              </a:rPr>
              <a:t>información financiera confiable y suficiente</a:t>
            </a:r>
            <a:r>
              <a:rPr lang="es-ES" sz="2200" dirty="0" smtClean="0">
                <a:cs typeface="Gill Sans MT"/>
              </a:rPr>
              <a:t>.</a:t>
            </a:r>
            <a:endParaRPr sz="2200" dirty="0">
              <a:cs typeface="Gill Sans MT"/>
            </a:endParaRPr>
          </a:p>
        </p:txBody>
      </p:sp>
    </p:spTree>
    <p:extLst>
      <p:ext uri="{BB962C8B-B14F-4D97-AF65-F5344CB8AC3E}">
        <p14:creationId xmlns:p14="http://schemas.microsoft.com/office/powerpoint/2010/main" val="80024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ítulo 1"/>
          <p:cNvSpPr>
            <a:spLocks noGrp="1"/>
          </p:cNvSpPr>
          <p:nvPr>
            <p:ph type="title"/>
          </p:nvPr>
        </p:nvSpPr>
        <p:spPr>
          <a:xfrm>
            <a:off x="937838" y="988579"/>
            <a:ext cx="10965873" cy="816561"/>
          </a:xfrm>
        </p:spPr>
        <p:txBody>
          <a:bodyPr>
            <a:normAutofit/>
          </a:bodyPr>
          <a:lstStyle/>
          <a:p>
            <a:pPr algn="ctr"/>
            <a:r>
              <a:rPr lang="es-MX" sz="3600" b="1" dirty="0" smtClean="0">
                <a:solidFill>
                  <a:schemeClr val="accent1">
                    <a:lumMod val="50000"/>
                  </a:schemeClr>
                </a:solidFill>
              </a:rPr>
              <a:t>Importancia </a:t>
            </a:r>
            <a:r>
              <a:rPr lang="es-MX" sz="3600" b="1" dirty="0">
                <a:solidFill>
                  <a:schemeClr val="accent1">
                    <a:lumMod val="50000"/>
                  </a:schemeClr>
                </a:solidFill>
              </a:rPr>
              <a:t>del Control </a:t>
            </a:r>
            <a:r>
              <a:rPr lang="es-MX" sz="3600" b="1" dirty="0" smtClean="0">
                <a:solidFill>
                  <a:schemeClr val="accent1">
                    <a:lumMod val="50000"/>
                  </a:schemeClr>
                </a:solidFill>
              </a:rPr>
              <a:t>Interno</a:t>
            </a:r>
            <a:endParaRPr lang="es-MX" sz="3600" b="1" dirty="0">
              <a:solidFill>
                <a:schemeClr val="accent1">
                  <a:lumMod val="50000"/>
                </a:schemeClr>
              </a:solidFill>
            </a:endParaRPr>
          </a:p>
        </p:txBody>
      </p:sp>
      <p:sp>
        <p:nvSpPr>
          <p:cNvPr id="4" name="Marcador de número de diapositiva 3"/>
          <p:cNvSpPr>
            <a:spLocks noGrp="1"/>
          </p:cNvSpPr>
          <p:nvPr>
            <p:ph type="sldNum" sz="quarter" idx="12"/>
          </p:nvPr>
        </p:nvSpPr>
        <p:spPr>
          <a:xfrm>
            <a:off x="11390766" y="6400800"/>
            <a:ext cx="512945" cy="267128"/>
          </a:xfrm>
        </p:spPr>
        <p:txBody>
          <a:bodyPr/>
          <a:lstStyle/>
          <a:p>
            <a:pPr algn="ctr"/>
            <a:fld id="{D35747C2-8F95-4877-A6E0-6C4C57FBA194}" type="slidenum">
              <a:rPr lang="es-MX" b="1" smtClean="0"/>
              <a:pPr algn="ctr"/>
              <a:t>16</a:t>
            </a:fld>
            <a:endParaRPr lang="es-MX" b="1" dirty="0"/>
          </a:p>
        </p:txBody>
      </p:sp>
      <p:graphicFrame>
        <p:nvGraphicFramePr>
          <p:cNvPr id="5" name="Diagrama 4"/>
          <p:cNvGraphicFramePr/>
          <p:nvPr>
            <p:extLst>
              <p:ext uri="{D42A27DB-BD31-4B8C-83A1-F6EECF244321}">
                <p14:modId xmlns:p14="http://schemas.microsoft.com/office/powerpoint/2010/main" val="1064186125"/>
              </p:ext>
            </p:extLst>
          </p:nvPr>
        </p:nvGraphicFramePr>
        <p:xfrm>
          <a:off x="1427078" y="2134771"/>
          <a:ext cx="9788115" cy="3342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763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ítulo 1"/>
          <p:cNvSpPr>
            <a:spLocks noGrp="1"/>
          </p:cNvSpPr>
          <p:nvPr>
            <p:ph type="title"/>
          </p:nvPr>
        </p:nvSpPr>
        <p:spPr>
          <a:xfrm>
            <a:off x="3512127" y="226579"/>
            <a:ext cx="7446818" cy="816561"/>
          </a:xfrm>
        </p:spPr>
        <p:txBody>
          <a:bodyPr>
            <a:normAutofit fontScale="90000"/>
          </a:bodyPr>
          <a:lstStyle/>
          <a:p>
            <a:r>
              <a:rPr lang="es-MX" b="1" dirty="0" smtClean="0"/>
              <a:t>Objetivos </a:t>
            </a:r>
            <a:r>
              <a:rPr lang="es-MX" b="1" dirty="0"/>
              <a:t>del Control </a:t>
            </a:r>
            <a:r>
              <a:rPr lang="es-MX" b="1" dirty="0" smtClean="0"/>
              <a:t>Interno</a:t>
            </a:r>
            <a:endParaRPr lang="es-MX" b="1" dirty="0"/>
          </a:p>
        </p:txBody>
      </p:sp>
      <p:sp>
        <p:nvSpPr>
          <p:cNvPr id="4" name="Marcador de número de diapositiva 3"/>
          <p:cNvSpPr>
            <a:spLocks noGrp="1"/>
          </p:cNvSpPr>
          <p:nvPr>
            <p:ph type="sldNum" sz="quarter" idx="12"/>
          </p:nvPr>
        </p:nvSpPr>
        <p:spPr>
          <a:xfrm>
            <a:off x="11390766" y="6400800"/>
            <a:ext cx="519112" cy="267128"/>
          </a:xfrm>
        </p:spPr>
        <p:txBody>
          <a:bodyPr/>
          <a:lstStyle/>
          <a:p>
            <a:fld id="{D35747C2-8F95-4877-A6E0-6C4C57FBA194}" type="slidenum">
              <a:rPr lang="es-MX" b="1" smtClean="0"/>
              <a:pPr/>
              <a:t>17</a:t>
            </a:fld>
            <a:endParaRPr lang="es-MX" b="1" dirty="0"/>
          </a:p>
        </p:txBody>
      </p:sp>
      <p:graphicFrame>
        <p:nvGraphicFramePr>
          <p:cNvPr id="5" name="Diagrama 4"/>
          <p:cNvGraphicFramePr/>
          <p:nvPr>
            <p:extLst>
              <p:ext uri="{D42A27DB-BD31-4B8C-83A1-F6EECF244321}">
                <p14:modId xmlns:p14="http://schemas.microsoft.com/office/powerpoint/2010/main" val="1576748833"/>
              </p:ext>
            </p:extLst>
          </p:nvPr>
        </p:nvGraphicFramePr>
        <p:xfrm>
          <a:off x="838200" y="1747538"/>
          <a:ext cx="10407316" cy="4596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1171074" y="1000252"/>
            <a:ext cx="9416716" cy="646331"/>
          </a:xfrm>
          <a:prstGeom prst="rect">
            <a:avLst/>
          </a:prstGeom>
        </p:spPr>
        <p:txBody>
          <a:bodyPr wrap="square">
            <a:spAutoFit/>
          </a:bodyPr>
          <a:lstStyle/>
          <a:p>
            <a:r>
              <a:rPr lang="es-MX" b="1" i="1" dirty="0">
                <a:solidFill>
                  <a:srgbClr val="333333"/>
                </a:solidFill>
                <a:latin typeface="Helvetica Neue"/>
              </a:rPr>
              <a:t>Los objetivos del control interno están directamente relacionados con los objetivos de la </a:t>
            </a:r>
            <a:r>
              <a:rPr lang="es-MX" b="1" i="1" dirty="0" smtClean="0">
                <a:solidFill>
                  <a:srgbClr val="333333"/>
                </a:solidFill>
                <a:latin typeface="Helvetica Neue"/>
              </a:rPr>
              <a:t>entidad pública.</a:t>
            </a:r>
            <a:r>
              <a:rPr lang="es-MX" b="1" i="1" dirty="0">
                <a:solidFill>
                  <a:srgbClr val="333333"/>
                </a:solidFill>
                <a:latin typeface="Helvetica Neue"/>
              </a:rPr>
              <a:t>  </a:t>
            </a:r>
            <a:r>
              <a:rPr lang="es-MX" b="1" i="1" dirty="0" smtClean="0">
                <a:solidFill>
                  <a:srgbClr val="333333"/>
                </a:solidFill>
                <a:latin typeface="Helvetica Neue"/>
              </a:rPr>
              <a:t>Fundamentalmente, los podemos identificar de tres </a:t>
            </a:r>
            <a:r>
              <a:rPr lang="es-MX" b="1" i="1" dirty="0">
                <a:solidFill>
                  <a:srgbClr val="333333"/>
                </a:solidFill>
                <a:latin typeface="Helvetica Neue"/>
              </a:rPr>
              <a:t>tipos:</a:t>
            </a:r>
            <a:endParaRPr lang="es-MX" b="1" dirty="0"/>
          </a:p>
        </p:txBody>
      </p:sp>
    </p:spTree>
    <p:extLst>
      <p:ext uri="{BB962C8B-B14F-4D97-AF65-F5344CB8AC3E}">
        <p14:creationId xmlns:p14="http://schemas.microsoft.com/office/powerpoint/2010/main" val="236311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object 12"/>
          <p:cNvSpPr txBox="1"/>
          <p:nvPr/>
        </p:nvSpPr>
        <p:spPr>
          <a:xfrm>
            <a:off x="1322889" y="1268079"/>
            <a:ext cx="10162903" cy="468200"/>
          </a:xfrm>
          <a:prstGeom prst="rect">
            <a:avLst/>
          </a:prstGeom>
        </p:spPr>
        <p:txBody>
          <a:bodyPr wrap="square" lIns="0" tIns="0" rIns="0" bIns="0" rtlCol="0">
            <a:noAutofit/>
          </a:bodyPr>
          <a:lstStyle/>
          <a:p>
            <a:pPr marL="287025" marR="49156" algn="just">
              <a:lnSpc>
                <a:spcPts val="2990"/>
              </a:lnSpc>
              <a:spcBef>
                <a:spcPts val="149"/>
              </a:spcBef>
            </a:pPr>
            <a:r>
              <a:rPr lang="es-MX" sz="2600" b="1" dirty="0" smtClean="0">
                <a:cs typeface="Calibri" panose="020F0502020204030204" pitchFamily="34" charset="0"/>
              </a:rPr>
              <a:t>Control Interno</a:t>
            </a:r>
            <a:endParaRPr lang="es-MX" sz="2600" b="1" dirty="0">
              <a:cs typeface="Calibri" panose="020F0502020204030204" pitchFamily="34" charset="0"/>
            </a:endParaRPr>
          </a:p>
          <a:p>
            <a:pPr marL="287025" marR="49156" algn="just">
              <a:lnSpc>
                <a:spcPts val="2990"/>
              </a:lnSpc>
              <a:spcBef>
                <a:spcPts val="149"/>
              </a:spcBef>
            </a:pPr>
            <a:endParaRPr sz="2200" dirty="0">
              <a:cs typeface="Gill Sans MT"/>
            </a:endParaRPr>
          </a:p>
        </p:txBody>
      </p:sp>
      <p:sp>
        <p:nvSpPr>
          <p:cNvPr id="4" name="object 15"/>
          <p:cNvSpPr txBox="1"/>
          <p:nvPr/>
        </p:nvSpPr>
        <p:spPr>
          <a:xfrm>
            <a:off x="1626323" y="1668433"/>
            <a:ext cx="3742512" cy="4118408"/>
          </a:xfrm>
          <a:prstGeom prst="rect">
            <a:avLst/>
          </a:prstGeom>
        </p:spPr>
        <p:txBody>
          <a:bodyPr wrap="square" lIns="0" tIns="0" rIns="0" bIns="0" rtlCol="0">
            <a:noAutofit/>
          </a:bodyPr>
          <a:lstStyle/>
          <a:p>
            <a:pPr marL="12700" marR="38110" algn="just">
              <a:lnSpc>
                <a:spcPts val="2785"/>
              </a:lnSpc>
              <a:spcBef>
                <a:spcPts val="139"/>
              </a:spcBef>
            </a:pPr>
            <a:r>
              <a:rPr lang="es-ES" sz="2000" dirty="0">
                <a:cs typeface="Gill Sans MT"/>
              </a:rPr>
              <a:t>El control interno proporciona seguridad razonable a </a:t>
            </a:r>
            <a:r>
              <a:rPr lang="es-ES" sz="2000" dirty="0" smtClean="0">
                <a:cs typeface="Gill Sans MT"/>
              </a:rPr>
              <a:t>la administración </a:t>
            </a:r>
            <a:r>
              <a:rPr lang="es-ES" sz="2000" dirty="0">
                <a:cs typeface="Gill Sans MT"/>
              </a:rPr>
              <a:t>de que </a:t>
            </a:r>
            <a:r>
              <a:rPr lang="es-ES" sz="2000" dirty="0" smtClean="0">
                <a:cs typeface="Gill Sans MT"/>
              </a:rPr>
              <a:t>los objetivos podrán </a:t>
            </a:r>
            <a:r>
              <a:rPr lang="es-ES" sz="2000" dirty="0">
                <a:cs typeface="Gill Sans MT"/>
              </a:rPr>
              <a:t>ser cumplidos.</a:t>
            </a:r>
          </a:p>
          <a:p>
            <a:pPr marL="12700" marR="38110" algn="just">
              <a:lnSpc>
                <a:spcPts val="2785"/>
              </a:lnSpc>
              <a:spcBef>
                <a:spcPts val="139"/>
              </a:spcBef>
            </a:pPr>
            <a:r>
              <a:rPr lang="es-ES" sz="2000" dirty="0" smtClean="0">
                <a:cs typeface="Gill Sans MT"/>
              </a:rPr>
              <a:t>Combina </a:t>
            </a:r>
            <a:r>
              <a:rPr lang="es-ES" sz="2000" dirty="0">
                <a:cs typeface="Gill Sans MT"/>
              </a:rPr>
              <a:t>características de otros sistemas y procesos corporativos</a:t>
            </a:r>
            <a:r>
              <a:rPr lang="es-ES" sz="2000" dirty="0" smtClean="0">
                <a:cs typeface="Gill Sans MT"/>
              </a:rPr>
              <a:t>.</a:t>
            </a:r>
          </a:p>
          <a:p>
            <a:pPr marL="12700" marR="38110" algn="just">
              <a:lnSpc>
                <a:spcPts val="2785"/>
              </a:lnSpc>
              <a:spcBef>
                <a:spcPts val="139"/>
              </a:spcBef>
            </a:pPr>
            <a:endParaRPr lang="es-ES" sz="2000" dirty="0">
              <a:cs typeface="Gill Sans MT"/>
            </a:endParaRPr>
          </a:p>
          <a:p>
            <a:pPr marL="12700" marR="38110" algn="just">
              <a:lnSpc>
                <a:spcPts val="2785"/>
              </a:lnSpc>
              <a:spcBef>
                <a:spcPts val="139"/>
              </a:spcBef>
            </a:pPr>
            <a:r>
              <a:rPr lang="es-ES" sz="2000" b="1" dirty="0" smtClean="0">
                <a:cs typeface="Gill Sans MT"/>
              </a:rPr>
              <a:t>Su resultado</a:t>
            </a:r>
            <a:r>
              <a:rPr lang="es-ES" sz="2000" dirty="0" smtClean="0">
                <a:cs typeface="Gill Sans MT"/>
              </a:rPr>
              <a:t>: cinco </a:t>
            </a:r>
            <a:r>
              <a:rPr lang="es-ES" sz="2000" dirty="0">
                <a:cs typeface="Gill Sans MT"/>
              </a:rPr>
              <a:t>componentes detallados por el Comité de Organizaciones Patrocinadoras de la Comisión </a:t>
            </a:r>
            <a:r>
              <a:rPr lang="es-ES" sz="2000" dirty="0" err="1">
                <a:cs typeface="Gill Sans MT"/>
              </a:rPr>
              <a:t>Treadway</a:t>
            </a:r>
            <a:r>
              <a:rPr lang="es-ES" sz="2000" dirty="0">
                <a:cs typeface="Gill Sans MT"/>
              </a:rPr>
              <a:t> (COSO).</a:t>
            </a:r>
            <a:endParaRPr sz="2000" dirty="0">
              <a:cs typeface="Gill Sans MT"/>
            </a:endParaRPr>
          </a:p>
        </p:txBody>
      </p:sp>
      <p:pic>
        <p:nvPicPr>
          <p:cNvPr id="5" name="Imagen 4"/>
          <p:cNvPicPr>
            <a:picLocks noChangeAspect="1"/>
          </p:cNvPicPr>
          <p:nvPr/>
        </p:nvPicPr>
        <p:blipFill>
          <a:blip r:embed="rId3"/>
          <a:stretch>
            <a:fillRect/>
          </a:stretch>
        </p:blipFill>
        <p:spPr>
          <a:xfrm>
            <a:off x="5529449" y="1319344"/>
            <a:ext cx="6527567" cy="4584157"/>
          </a:xfrm>
          <a:prstGeom prst="rect">
            <a:avLst/>
          </a:prstGeom>
        </p:spPr>
      </p:pic>
    </p:spTree>
    <p:extLst>
      <p:ext uri="{BB962C8B-B14F-4D97-AF65-F5344CB8AC3E}">
        <p14:creationId xmlns:p14="http://schemas.microsoft.com/office/powerpoint/2010/main" val="2840758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940526" y="130625"/>
            <a:ext cx="10293531" cy="11887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b="0" kern="1200">
                <a:solidFill>
                  <a:srgbClr val="002462"/>
                </a:solidFill>
                <a:latin typeface="Century Gothic" panose="020B0502020202020204" pitchFamily="34" charset="0"/>
                <a:ea typeface="+mj-ea"/>
                <a:cs typeface="+mj-cs"/>
              </a:defRPr>
            </a:lvl1pPr>
          </a:lstStyle>
          <a:p>
            <a:pPr lvl="0"/>
            <a:r>
              <a:rPr lang="es-MX" sz="3200" b="1" dirty="0">
                <a:solidFill>
                  <a:schemeClr val="tx1"/>
                </a:solidFill>
              </a:rPr>
              <a:t>Componentes del control interno</a:t>
            </a:r>
          </a:p>
        </p:txBody>
      </p:sp>
      <p:sp>
        <p:nvSpPr>
          <p:cNvPr id="4" name="object 12"/>
          <p:cNvSpPr txBox="1"/>
          <p:nvPr/>
        </p:nvSpPr>
        <p:spPr>
          <a:xfrm>
            <a:off x="1031967" y="1268079"/>
            <a:ext cx="10453826" cy="468200"/>
          </a:xfrm>
          <a:prstGeom prst="rect">
            <a:avLst/>
          </a:prstGeom>
        </p:spPr>
        <p:txBody>
          <a:bodyPr wrap="square" lIns="0" tIns="0" rIns="0" bIns="0" rtlCol="0">
            <a:noAutofit/>
          </a:bodyPr>
          <a:lstStyle/>
          <a:p>
            <a:pPr marL="287025" marR="49156" algn="just">
              <a:lnSpc>
                <a:spcPts val="2990"/>
              </a:lnSpc>
              <a:spcBef>
                <a:spcPts val="149"/>
              </a:spcBef>
            </a:pPr>
            <a:endParaRPr lang="es-MX" sz="2600" b="1" dirty="0">
              <a:cs typeface="Calibri" panose="020F0502020204030204" pitchFamily="34" charset="0"/>
            </a:endParaRPr>
          </a:p>
          <a:p>
            <a:pPr marL="287025" marR="49156" algn="just">
              <a:lnSpc>
                <a:spcPts val="2990"/>
              </a:lnSpc>
              <a:spcBef>
                <a:spcPts val="149"/>
              </a:spcBef>
            </a:pPr>
            <a:endParaRPr sz="2200" dirty="0">
              <a:cs typeface="Gill Sans MT"/>
            </a:endParaRPr>
          </a:p>
        </p:txBody>
      </p:sp>
      <p:graphicFrame>
        <p:nvGraphicFramePr>
          <p:cNvPr id="2" name="Diagrama 1"/>
          <p:cNvGraphicFramePr/>
          <p:nvPr>
            <p:extLst>
              <p:ext uri="{D42A27DB-BD31-4B8C-83A1-F6EECF244321}">
                <p14:modId xmlns:p14="http://schemas.microsoft.com/office/powerpoint/2010/main" val="553982305"/>
              </p:ext>
            </p:extLst>
          </p:nvPr>
        </p:nvGraphicFramePr>
        <p:xfrm>
          <a:off x="940526" y="1537804"/>
          <a:ext cx="10694940" cy="457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84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ángulo 3"/>
          <p:cNvSpPr/>
          <p:nvPr/>
        </p:nvSpPr>
        <p:spPr>
          <a:xfrm>
            <a:off x="538777" y="883686"/>
            <a:ext cx="7978937" cy="39400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es-MX" sz="2400" b="1" dirty="0">
                <a:solidFill>
                  <a:schemeClr val="tx2">
                    <a:lumMod val="75000"/>
                  </a:schemeClr>
                </a:solidFill>
                <a:latin typeface="Arial" panose="020B0604020202020204" pitchFamily="34" charset="0"/>
                <a:cs typeface="Arial" panose="020B0604020202020204" pitchFamily="34" charset="0"/>
              </a:rPr>
              <a:t>Las Responsabilidades Administrativas en el ámbito de la Hacienda Pública: </a:t>
            </a:r>
            <a:r>
              <a:rPr lang="es-MX" sz="2400" dirty="0">
                <a:solidFill>
                  <a:schemeClr val="bg2">
                    <a:lumMod val="50000"/>
                  </a:schemeClr>
                </a:solidFill>
                <a:latin typeface="Arial" panose="020B0604020202020204" pitchFamily="34" charset="0"/>
                <a:cs typeface="Arial" panose="020B0604020202020204" pitchFamily="34" charset="0"/>
              </a:rPr>
              <a:t>la mejora normativa y de la gestión pública, como espacios para el fortalecimiento del control interno institucional. </a:t>
            </a:r>
            <a:r>
              <a:rPr lang="es-MX" sz="2400" dirty="0" smtClean="0">
                <a:solidFill>
                  <a:schemeClr val="bg2">
                    <a:lumMod val="50000"/>
                  </a:schemeClr>
                </a:solidFill>
                <a:latin typeface="Arial" panose="020B0604020202020204" pitchFamily="34" charset="0"/>
                <a:cs typeface="Arial" panose="020B0604020202020204" pitchFamily="34" charset="0"/>
              </a:rPr>
              <a:t>(gestión de riesgos)</a:t>
            </a:r>
            <a:endParaRPr lang="es-MX" sz="2400" dirty="0">
              <a:solidFill>
                <a:schemeClr val="bg2">
                  <a:lumMod val="50000"/>
                </a:schemeClr>
              </a:solidFill>
              <a:latin typeface="Arial" panose="020B06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A917B68D-CCB5-45FE-A87D-720BF526BC7D}"/>
              </a:ext>
            </a:extLst>
          </p:cNvPr>
          <p:cNvGrpSpPr/>
          <p:nvPr/>
        </p:nvGrpSpPr>
        <p:grpSpPr>
          <a:xfrm>
            <a:off x="8712398" y="3173154"/>
            <a:ext cx="2641600" cy="3384551"/>
            <a:chOff x="1908175" y="1495425"/>
            <a:chExt cx="3295651" cy="3867151"/>
          </a:xfrm>
        </p:grpSpPr>
        <p:sp>
          <p:nvSpPr>
            <p:cNvPr id="5" name="Freeform 5">
              <a:extLst>
                <a:ext uri="{FF2B5EF4-FFF2-40B4-BE49-F238E27FC236}">
                  <a16:creationId xmlns:a16="http://schemas.microsoft.com/office/drawing/2014/main" id="{9DC3074C-4445-444C-BA5F-17120F103297}"/>
                </a:ext>
              </a:extLst>
            </p:cNvPr>
            <p:cNvSpPr>
              <a:spLocks/>
            </p:cNvSpPr>
            <p:nvPr/>
          </p:nvSpPr>
          <p:spPr bwMode="auto">
            <a:xfrm>
              <a:off x="3459163" y="2365375"/>
              <a:ext cx="387350" cy="579438"/>
            </a:xfrm>
            <a:custGeom>
              <a:avLst/>
              <a:gdLst>
                <a:gd name="T0" fmla="*/ 122 w 244"/>
                <a:gd name="T1" fmla="*/ 365 h 365"/>
                <a:gd name="T2" fmla="*/ 0 w 244"/>
                <a:gd name="T3" fmla="*/ 0 h 365"/>
                <a:gd name="T4" fmla="*/ 122 w 244"/>
                <a:gd name="T5" fmla="*/ 0 h 365"/>
                <a:gd name="T6" fmla="*/ 244 w 244"/>
                <a:gd name="T7" fmla="*/ 365 h 365"/>
                <a:gd name="T8" fmla="*/ 122 w 244"/>
                <a:gd name="T9" fmla="*/ 365 h 365"/>
              </a:gdLst>
              <a:ahLst/>
              <a:cxnLst>
                <a:cxn ang="0">
                  <a:pos x="T0" y="T1"/>
                </a:cxn>
                <a:cxn ang="0">
                  <a:pos x="T2" y="T3"/>
                </a:cxn>
                <a:cxn ang="0">
                  <a:pos x="T4" y="T5"/>
                </a:cxn>
                <a:cxn ang="0">
                  <a:pos x="T6" y="T7"/>
                </a:cxn>
                <a:cxn ang="0">
                  <a:pos x="T8" y="T9"/>
                </a:cxn>
              </a:cxnLst>
              <a:rect l="0" t="0" r="r" b="b"/>
              <a:pathLst>
                <a:path w="244" h="365">
                  <a:moveTo>
                    <a:pt x="122" y="365"/>
                  </a:moveTo>
                  <a:lnTo>
                    <a:pt x="0" y="0"/>
                  </a:lnTo>
                  <a:lnTo>
                    <a:pt x="122" y="0"/>
                  </a:lnTo>
                  <a:lnTo>
                    <a:pt x="244" y="365"/>
                  </a:lnTo>
                  <a:lnTo>
                    <a:pt x="122" y="365"/>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6" name="Oval 6">
              <a:extLst>
                <a:ext uri="{FF2B5EF4-FFF2-40B4-BE49-F238E27FC236}">
                  <a16:creationId xmlns:a16="http://schemas.microsoft.com/office/drawing/2014/main" id="{A6FC9FA0-DFB9-4AC3-B37D-67E980B10DC0}"/>
                </a:ext>
              </a:extLst>
            </p:cNvPr>
            <p:cNvSpPr>
              <a:spLocks noChangeArrowheads="1"/>
            </p:cNvSpPr>
            <p:nvPr/>
          </p:nvSpPr>
          <p:spPr bwMode="auto">
            <a:xfrm>
              <a:off x="2344738" y="1736725"/>
              <a:ext cx="677863" cy="676275"/>
            </a:xfrm>
            <a:prstGeom prst="ellipse">
              <a:avLst/>
            </a:prstGeom>
            <a:solidFill>
              <a:srgbClr val="FFB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7" name="Freeform 7">
              <a:extLst>
                <a:ext uri="{FF2B5EF4-FFF2-40B4-BE49-F238E27FC236}">
                  <a16:creationId xmlns:a16="http://schemas.microsoft.com/office/drawing/2014/main" id="{7870B301-92AD-4D72-93BF-729510FE23ED}"/>
                </a:ext>
              </a:extLst>
            </p:cNvPr>
            <p:cNvSpPr>
              <a:spLocks/>
            </p:cNvSpPr>
            <p:nvPr/>
          </p:nvSpPr>
          <p:spPr bwMode="auto">
            <a:xfrm>
              <a:off x="1908175" y="2800350"/>
              <a:ext cx="677863" cy="2562225"/>
            </a:xfrm>
            <a:custGeom>
              <a:avLst/>
              <a:gdLst>
                <a:gd name="T0" fmla="*/ 16 w 28"/>
                <a:gd name="T1" fmla="*/ 106 h 106"/>
                <a:gd name="T2" fmla="*/ 16 w 28"/>
                <a:gd name="T3" fmla="*/ 106 h 106"/>
                <a:gd name="T4" fmla="*/ 24 w 28"/>
                <a:gd name="T5" fmla="*/ 98 h 106"/>
                <a:gd name="T6" fmla="*/ 28 w 28"/>
                <a:gd name="T7" fmla="*/ 0 h 106"/>
                <a:gd name="T8" fmla="*/ 0 w 28"/>
                <a:gd name="T9" fmla="*/ 0 h 106"/>
                <a:gd name="T10" fmla="*/ 0 w 28"/>
                <a:gd name="T11" fmla="*/ 34 h 106"/>
                <a:gd name="T12" fmla="*/ 3 w 28"/>
                <a:gd name="T13" fmla="*/ 49 h 106"/>
                <a:gd name="T14" fmla="*/ 4 w 28"/>
                <a:gd name="T15" fmla="*/ 50 h 106"/>
                <a:gd name="T16" fmla="*/ 7 w 28"/>
                <a:gd name="T17" fmla="*/ 98 h 106"/>
                <a:gd name="T18" fmla="*/ 16 w 28"/>
                <a:gd name="T1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06">
                  <a:moveTo>
                    <a:pt x="16" y="106"/>
                  </a:moveTo>
                  <a:cubicBezTo>
                    <a:pt x="16" y="106"/>
                    <a:pt x="16" y="106"/>
                    <a:pt x="16" y="106"/>
                  </a:cubicBezTo>
                  <a:cubicBezTo>
                    <a:pt x="20" y="106"/>
                    <a:pt x="24" y="102"/>
                    <a:pt x="24" y="98"/>
                  </a:cubicBezTo>
                  <a:cubicBezTo>
                    <a:pt x="28" y="0"/>
                    <a:pt x="28" y="0"/>
                    <a:pt x="28" y="0"/>
                  </a:cubicBezTo>
                  <a:cubicBezTo>
                    <a:pt x="0" y="0"/>
                    <a:pt x="0" y="0"/>
                    <a:pt x="0" y="0"/>
                  </a:cubicBezTo>
                  <a:cubicBezTo>
                    <a:pt x="0" y="34"/>
                    <a:pt x="0" y="34"/>
                    <a:pt x="0" y="34"/>
                  </a:cubicBezTo>
                  <a:cubicBezTo>
                    <a:pt x="0" y="39"/>
                    <a:pt x="1" y="44"/>
                    <a:pt x="3" y="49"/>
                  </a:cubicBezTo>
                  <a:cubicBezTo>
                    <a:pt x="4" y="50"/>
                    <a:pt x="4" y="50"/>
                    <a:pt x="4" y="50"/>
                  </a:cubicBezTo>
                  <a:cubicBezTo>
                    <a:pt x="7" y="98"/>
                    <a:pt x="7" y="98"/>
                    <a:pt x="7" y="98"/>
                  </a:cubicBezTo>
                  <a:cubicBezTo>
                    <a:pt x="8" y="103"/>
                    <a:pt x="11" y="106"/>
                    <a:pt x="16" y="106"/>
                  </a:cubicBezTo>
                  <a:close/>
                </a:path>
              </a:pathLst>
            </a:custGeom>
            <a:solidFill>
              <a:srgbClr val="607D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8" name="Freeform 8">
              <a:extLst>
                <a:ext uri="{FF2B5EF4-FFF2-40B4-BE49-F238E27FC236}">
                  <a16:creationId xmlns:a16="http://schemas.microsoft.com/office/drawing/2014/main" id="{ABEB01EB-2384-4D0C-A617-E91941445DBC}"/>
                </a:ext>
              </a:extLst>
            </p:cNvPr>
            <p:cNvSpPr>
              <a:spLocks/>
            </p:cNvSpPr>
            <p:nvPr/>
          </p:nvSpPr>
          <p:spPr bwMode="auto">
            <a:xfrm>
              <a:off x="4525963" y="2800350"/>
              <a:ext cx="677863" cy="2562225"/>
            </a:xfrm>
            <a:custGeom>
              <a:avLst/>
              <a:gdLst>
                <a:gd name="T0" fmla="*/ 12 w 28"/>
                <a:gd name="T1" fmla="*/ 106 h 106"/>
                <a:gd name="T2" fmla="*/ 12 w 28"/>
                <a:gd name="T3" fmla="*/ 106 h 106"/>
                <a:gd name="T4" fmla="*/ 4 w 28"/>
                <a:gd name="T5" fmla="*/ 98 h 106"/>
                <a:gd name="T6" fmla="*/ 0 w 28"/>
                <a:gd name="T7" fmla="*/ 0 h 106"/>
                <a:gd name="T8" fmla="*/ 28 w 28"/>
                <a:gd name="T9" fmla="*/ 0 h 106"/>
                <a:gd name="T10" fmla="*/ 28 w 28"/>
                <a:gd name="T11" fmla="*/ 34 h 106"/>
                <a:gd name="T12" fmla="*/ 25 w 28"/>
                <a:gd name="T13" fmla="*/ 49 h 106"/>
                <a:gd name="T14" fmla="*/ 24 w 28"/>
                <a:gd name="T15" fmla="*/ 50 h 106"/>
                <a:gd name="T16" fmla="*/ 21 w 28"/>
                <a:gd name="T17" fmla="*/ 98 h 106"/>
                <a:gd name="T18" fmla="*/ 12 w 28"/>
                <a:gd name="T1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06">
                  <a:moveTo>
                    <a:pt x="12" y="106"/>
                  </a:moveTo>
                  <a:cubicBezTo>
                    <a:pt x="12" y="106"/>
                    <a:pt x="12" y="106"/>
                    <a:pt x="12" y="106"/>
                  </a:cubicBezTo>
                  <a:cubicBezTo>
                    <a:pt x="8" y="106"/>
                    <a:pt x="4" y="102"/>
                    <a:pt x="4" y="98"/>
                  </a:cubicBezTo>
                  <a:cubicBezTo>
                    <a:pt x="0" y="0"/>
                    <a:pt x="0" y="0"/>
                    <a:pt x="0" y="0"/>
                  </a:cubicBezTo>
                  <a:cubicBezTo>
                    <a:pt x="28" y="0"/>
                    <a:pt x="28" y="0"/>
                    <a:pt x="28" y="0"/>
                  </a:cubicBezTo>
                  <a:cubicBezTo>
                    <a:pt x="28" y="34"/>
                    <a:pt x="28" y="34"/>
                    <a:pt x="28" y="34"/>
                  </a:cubicBezTo>
                  <a:cubicBezTo>
                    <a:pt x="28" y="39"/>
                    <a:pt x="27" y="44"/>
                    <a:pt x="25" y="49"/>
                  </a:cubicBezTo>
                  <a:cubicBezTo>
                    <a:pt x="24" y="50"/>
                    <a:pt x="24" y="50"/>
                    <a:pt x="24" y="50"/>
                  </a:cubicBezTo>
                  <a:cubicBezTo>
                    <a:pt x="21" y="98"/>
                    <a:pt x="21" y="98"/>
                    <a:pt x="21" y="98"/>
                  </a:cubicBezTo>
                  <a:cubicBezTo>
                    <a:pt x="20" y="103"/>
                    <a:pt x="17" y="106"/>
                    <a:pt x="12" y="106"/>
                  </a:cubicBezTo>
                  <a:close/>
                </a:path>
              </a:pathLst>
            </a:custGeom>
            <a:solidFill>
              <a:srgbClr val="3F5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9" name="Oval 9">
              <a:extLst>
                <a:ext uri="{FF2B5EF4-FFF2-40B4-BE49-F238E27FC236}">
                  <a16:creationId xmlns:a16="http://schemas.microsoft.com/office/drawing/2014/main" id="{EC42D834-D2D6-43F3-ACD2-77F43AC40964}"/>
                </a:ext>
              </a:extLst>
            </p:cNvPr>
            <p:cNvSpPr>
              <a:spLocks noChangeArrowheads="1"/>
            </p:cNvSpPr>
            <p:nvPr/>
          </p:nvSpPr>
          <p:spPr bwMode="auto">
            <a:xfrm>
              <a:off x="1908175" y="2462213"/>
              <a:ext cx="677863" cy="676275"/>
            </a:xfrm>
            <a:prstGeom prst="ellipse">
              <a:avLst/>
            </a:prstGeom>
            <a:solidFill>
              <a:srgbClr val="607D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10" name="Oval 10">
              <a:extLst>
                <a:ext uri="{FF2B5EF4-FFF2-40B4-BE49-F238E27FC236}">
                  <a16:creationId xmlns:a16="http://schemas.microsoft.com/office/drawing/2014/main" id="{61B820D0-6A0D-4525-B4E1-8DFB422357FC}"/>
                </a:ext>
              </a:extLst>
            </p:cNvPr>
            <p:cNvSpPr>
              <a:spLocks noChangeArrowheads="1"/>
            </p:cNvSpPr>
            <p:nvPr/>
          </p:nvSpPr>
          <p:spPr bwMode="auto">
            <a:xfrm>
              <a:off x="4525963" y="2462213"/>
              <a:ext cx="677863" cy="676275"/>
            </a:xfrm>
            <a:prstGeom prst="ellipse">
              <a:avLst/>
            </a:prstGeom>
            <a:solidFill>
              <a:srgbClr val="3F5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11" name="Oval 11">
              <a:extLst>
                <a:ext uri="{FF2B5EF4-FFF2-40B4-BE49-F238E27FC236}">
                  <a16:creationId xmlns:a16="http://schemas.microsoft.com/office/drawing/2014/main" id="{285F4DAC-8B57-4DDF-924F-E5872E6A6761}"/>
                </a:ext>
              </a:extLst>
            </p:cNvPr>
            <p:cNvSpPr>
              <a:spLocks noChangeArrowheads="1"/>
            </p:cNvSpPr>
            <p:nvPr/>
          </p:nvSpPr>
          <p:spPr bwMode="auto">
            <a:xfrm>
              <a:off x="4429125" y="1687513"/>
              <a:ext cx="677863" cy="677863"/>
            </a:xfrm>
            <a:prstGeom prst="ellipse">
              <a:avLst/>
            </a:prstGeom>
            <a:solidFill>
              <a:srgbClr val="FFB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12" name="Freeform 12">
              <a:extLst>
                <a:ext uri="{FF2B5EF4-FFF2-40B4-BE49-F238E27FC236}">
                  <a16:creationId xmlns:a16="http://schemas.microsoft.com/office/drawing/2014/main" id="{85DCDF5B-E8E1-45EC-8202-4493860590C2}"/>
                </a:ext>
              </a:extLst>
            </p:cNvPr>
            <p:cNvSpPr>
              <a:spLocks/>
            </p:cNvSpPr>
            <p:nvPr/>
          </p:nvSpPr>
          <p:spPr bwMode="auto">
            <a:xfrm>
              <a:off x="4525963" y="2970213"/>
              <a:ext cx="242888" cy="411163"/>
            </a:xfrm>
            <a:custGeom>
              <a:avLst/>
              <a:gdLst>
                <a:gd name="T0" fmla="*/ 153 w 153"/>
                <a:gd name="T1" fmla="*/ 0 h 259"/>
                <a:gd name="T2" fmla="*/ 0 w 153"/>
                <a:gd name="T3" fmla="*/ 45 h 259"/>
                <a:gd name="T4" fmla="*/ 15 w 153"/>
                <a:gd name="T5" fmla="*/ 259 h 259"/>
                <a:gd name="T6" fmla="*/ 153 w 153"/>
                <a:gd name="T7" fmla="*/ 0 h 259"/>
              </a:gdLst>
              <a:ahLst/>
              <a:cxnLst>
                <a:cxn ang="0">
                  <a:pos x="T0" y="T1"/>
                </a:cxn>
                <a:cxn ang="0">
                  <a:pos x="T2" y="T3"/>
                </a:cxn>
                <a:cxn ang="0">
                  <a:pos x="T4" y="T5"/>
                </a:cxn>
                <a:cxn ang="0">
                  <a:pos x="T6" y="T7"/>
                </a:cxn>
              </a:cxnLst>
              <a:rect l="0" t="0" r="r" b="b"/>
              <a:pathLst>
                <a:path w="153" h="259">
                  <a:moveTo>
                    <a:pt x="153" y="0"/>
                  </a:moveTo>
                  <a:lnTo>
                    <a:pt x="0" y="45"/>
                  </a:lnTo>
                  <a:lnTo>
                    <a:pt x="15" y="259"/>
                  </a:lnTo>
                  <a:lnTo>
                    <a:pt x="153" y="0"/>
                  </a:lnTo>
                  <a:close/>
                </a:path>
              </a:pathLst>
            </a:custGeom>
            <a:solidFill>
              <a:srgbClr val="1A23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13" name="Freeform 13">
              <a:extLst>
                <a:ext uri="{FF2B5EF4-FFF2-40B4-BE49-F238E27FC236}">
                  <a16:creationId xmlns:a16="http://schemas.microsoft.com/office/drawing/2014/main" id="{9409EC37-3E5A-4829-92A8-134719417CB6}"/>
                </a:ext>
              </a:extLst>
            </p:cNvPr>
            <p:cNvSpPr>
              <a:spLocks/>
            </p:cNvSpPr>
            <p:nvPr/>
          </p:nvSpPr>
          <p:spPr bwMode="auto">
            <a:xfrm>
              <a:off x="4235450" y="1784350"/>
              <a:ext cx="871538" cy="193675"/>
            </a:xfrm>
            <a:custGeom>
              <a:avLst/>
              <a:gdLst>
                <a:gd name="T0" fmla="*/ 549 w 549"/>
                <a:gd name="T1" fmla="*/ 122 h 122"/>
                <a:gd name="T2" fmla="*/ 0 w 549"/>
                <a:gd name="T3" fmla="*/ 122 h 122"/>
                <a:gd name="T4" fmla="*/ 122 w 549"/>
                <a:gd name="T5" fmla="*/ 0 h 122"/>
                <a:gd name="T6" fmla="*/ 549 w 549"/>
                <a:gd name="T7" fmla="*/ 0 h 122"/>
                <a:gd name="T8" fmla="*/ 549 w 549"/>
                <a:gd name="T9" fmla="*/ 122 h 122"/>
              </a:gdLst>
              <a:ahLst/>
              <a:cxnLst>
                <a:cxn ang="0">
                  <a:pos x="T0" y="T1"/>
                </a:cxn>
                <a:cxn ang="0">
                  <a:pos x="T2" y="T3"/>
                </a:cxn>
                <a:cxn ang="0">
                  <a:pos x="T4" y="T5"/>
                </a:cxn>
                <a:cxn ang="0">
                  <a:pos x="T6" y="T7"/>
                </a:cxn>
                <a:cxn ang="0">
                  <a:pos x="T8" y="T9"/>
                </a:cxn>
              </a:cxnLst>
              <a:rect l="0" t="0" r="r" b="b"/>
              <a:pathLst>
                <a:path w="549" h="122">
                  <a:moveTo>
                    <a:pt x="549" y="122"/>
                  </a:moveTo>
                  <a:lnTo>
                    <a:pt x="0" y="122"/>
                  </a:lnTo>
                  <a:lnTo>
                    <a:pt x="122" y="0"/>
                  </a:lnTo>
                  <a:lnTo>
                    <a:pt x="549" y="0"/>
                  </a:lnTo>
                  <a:lnTo>
                    <a:pt x="549" y="122"/>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14" name="Freeform 14">
              <a:extLst>
                <a:ext uri="{FF2B5EF4-FFF2-40B4-BE49-F238E27FC236}">
                  <a16:creationId xmlns:a16="http://schemas.microsoft.com/office/drawing/2014/main" id="{7D142F76-931B-4F2F-9AB2-3C5AD0ED688A}"/>
                </a:ext>
              </a:extLst>
            </p:cNvPr>
            <p:cNvSpPr>
              <a:spLocks/>
            </p:cNvSpPr>
            <p:nvPr/>
          </p:nvSpPr>
          <p:spPr bwMode="auto">
            <a:xfrm>
              <a:off x="4235450" y="1495425"/>
              <a:ext cx="871538" cy="288925"/>
            </a:xfrm>
            <a:custGeom>
              <a:avLst/>
              <a:gdLst>
                <a:gd name="T0" fmla="*/ 549 w 549"/>
                <a:gd name="T1" fmla="*/ 61 h 182"/>
                <a:gd name="T2" fmla="*/ 0 w 549"/>
                <a:gd name="T3" fmla="*/ 0 h 182"/>
                <a:gd name="T4" fmla="*/ 122 w 549"/>
                <a:gd name="T5" fmla="*/ 182 h 182"/>
                <a:gd name="T6" fmla="*/ 549 w 549"/>
                <a:gd name="T7" fmla="*/ 182 h 182"/>
                <a:gd name="T8" fmla="*/ 549 w 549"/>
                <a:gd name="T9" fmla="*/ 61 h 182"/>
              </a:gdLst>
              <a:ahLst/>
              <a:cxnLst>
                <a:cxn ang="0">
                  <a:pos x="T0" y="T1"/>
                </a:cxn>
                <a:cxn ang="0">
                  <a:pos x="T2" y="T3"/>
                </a:cxn>
                <a:cxn ang="0">
                  <a:pos x="T4" y="T5"/>
                </a:cxn>
                <a:cxn ang="0">
                  <a:pos x="T6" y="T7"/>
                </a:cxn>
                <a:cxn ang="0">
                  <a:pos x="T8" y="T9"/>
                </a:cxn>
              </a:cxnLst>
              <a:rect l="0" t="0" r="r" b="b"/>
              <a:pathLst>
                <a:path w="549" h="182">
                  <a:moveTo>
                    <a:pt x="549" y="61"/>
                  </a:moveTo>
                  <a:lnTo>
                    <a:pt x="0" y="0"/>
                  </a:lnTo>
                  <a:lnTo>
                    <a:pt x="122" y="182"/>
                  </a:lnTo>
                  <a:lnTo>
                    <a:pt x="549" y="182"/>
                  </a:lnTo>
                  <a:lnTo>
                    <a:pt x="549" y="61"/>
                  </a:lnTo>
                  <a:close/>
                </a:path>
              </a:pathLst>
            </a:custGeom>
            <a:solidFill>
              <a:srgbClr val="3F5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15" name="Freeform 15">
              <a:extLst>
                <a:ext uri="{FF2B5EF4-FFF2-40B4-BE49-F238E27FC236}">
                  <a16:creationId xmlns:a16="http://schemas.microsoft.com/office/drawing/2014/main" id="{0C4BD337-81F4-4D7E-A6C6-A53719598B0A}"/>
                </a:ext>
              </a:extLst>
            </p:cNvPr>
            <p:cNvSpPr>
              <a:spLocks/>
            </p:cNvSpPr>
            <p:nvPr/>
          </p:nvSpPr>
          <p:spPr bwMode="auto">
            <a:xfrm>
              <a:off x="4186238" y="2509838"/>
              <a:ext cx="750888" cy="871538"/>
            </a:xfrm>
            <a:custGeom>
              <a:avLst/>
              <a:gdLst>
                <a:gd name="T0" fmla="*/ 31 w 31"/>
                <a:gd name="T1" fmla="*/ 8 h 36"/>
                <a:gd name="T2" fmla="*/ 23 w 31"/>
                <a:gd name="T3" fmla="*/ 0 h 36"/>
                <a:gd name="T4" fmla="*/ 17 w 31"/>
                <a:gd name="T5" fmla="*/ 4 h 36"/>
                <a:gd name="T6" fmla="*/ 17 w 31"/>
                <a:gd name="T7" fmla="*/ 4 h 36"/>
                <a:gd name="T8" fmla="*/ 17 w 31"/>
                <a:gd name="T9" fmla="*/ 4 h 36"/>
                <a:gd name="T10" fmla="*/ 17 w 31"/>
                <a:gd name="T11" fmla="*/ 4 h 36"/>
                <a:gd name="T12" fmla="*/ 0 w 31"/>
                <a:gd name="T13" fmla="*/ 25 h 36"/>
                <a:gd name="T14" fmla="*/ 6 w 31"/>
                <a:gd name="T15" fmla="*/ 36 h 36"/>
                <a:gd name="T16" fmla="*/ 29 w 31"/>
                <a:gd name="T17" fmla="*/ 14 h 36"/>
                <a:gd name="T18" fmla="*/ 29 w 31"/>
                <a:gd name="T19" fmla="*/ 14 h 36"/>
                <a:gd name="T20" fmla="*/ 31 w 31"/>
                <a:gd name="T21"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6">
                  <a:moveTo>
                    <a:pt x="31" y="8"/>
                  </a:moveTo>
                  <a:cubicBezTo>
                    <a:pt x="31" y="4"/>
                    <a:pt x="28" y="0"/>
                    <a:pt x="23" y="0"/>
                  </a:cubicBezTo>
                  <a:cubicBezTo>
                    <a:pt x="21" y="0"/>
                    <a:pt x="18" y="2"/>
                    <a:pt x="17" y="4"/>
                  </a:cubicBezTo>
                  <a:cubicBezTo>
                    <a:pt x="17" y="4"/>
                    <a:pt x="17" y="4"/>
                    <a:pt x="17" y="4"/>
                  </a:cubicBezTo>
                  <a:cubicBezTo>
                    <a:pt x="17" y="4"/>
                    <a:pt x="17" y="4"/>
                    <a:pt x="17" y="4"/>
                  </a:cubicBezTo>
                  <a:cubicBezTo>
                    <a:pt x="17" y="4"/>
                    <a:pt x="17" y="4"/>
                    <a:pt x="17" y="4"/>
                  </a:cubicBezTo>
                  <a:cubicBezTo>
                    <a:pt x="0" y="25"/>
                    <a:pt x="0" y="25"/>
                    <a:pt x="0" y="25"/>
                  </a:cubicBezTo>
                  <a:cubicBezTo>
                    <a:pt x="6" y="36"/>
                    <a:pt x="6" y="36"/>
                    <a:pt x="6" y="36"/>
                  </a:cubicBezTo>
                  <a:cubicBezTo>
                    <a:pt x="29" y="14"/>
                    <a:pt x="29" y="14"/>
                    <a:pt x="29" y="14"/>
                  </a:cubicBezTo>
                  <a:cubicBezTo>
                    <a:pt x="29" y="14"/>
                    <a:pt x="29" y="14"/>
                    <a:pt x="29" y="14"/>
                  </a:cubicBezTo>
                  <a:cubicBezTo>
                    <a:pt x="30" y="12"/>
                    <a:pt x="31" y="10"/>
                    <a:pt x="31" y="8"/>
                  </a:cubicBezTo>
                  <a:close/>
                </a:path>
              </a:pathLst>
            </a:custGeom>
            <a:solidFill>
              <a:srgbClr val="3F5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16" name="Freeform 16">
              <a:extLst>
                <a:ext uri="{FF2B5EF4-FFF2-40B4-BE49-F238E27FC236}">
                  <a16:creationId xmlns:a16="http://schemas.microsoft.com/office/drawing/2014/main" id="{3C59F5F4-1C26-42CA-A956-D93C6F9BBDF3}"/>
                </a:ext>
              </a:extLst>
            </p:cNvPr>
            <p:cNvSpPr>
              <a:spLocks/>
            </p:cNvSpPr>
            <p:nvPr/>
          </p:nvSpPr>
          <p:spPr bwMode="auto">
            <a:xfrm>
              <a:off x="3532188" y="2727325"/>
              <a:ext cx="871538" cy="701675"/>
            </a:xfrm>
            <a:custGeom>
              <a:avLst/>
              <a:gdLst>
                <a:gd name="T0" fmla="*/ 29 w 36"/>
                <a:gd name="T1" fmla="*/ 29 h 29"/>
                <a:gd name="T2" fmla="*/ 25 w 36"/>
                <a:gd name="T3" fmla="*/ 28 h 29"/>
                <a:gd name="T4" fmla="*/ 3 w 36"/>
                <a:gd name="T5" fmla="*/ 12 h 29"/>
                <a:gd name="T6" fmla="*/ 2 w 36"/>
                <a:gd name="T7" fmla="*/ 4 h 29"/>
                <a:gd name="T8" fmla="*/ 10 w 36"/>
                <a:gd name="T9" fmla="*/ 2 h 29"/>
                <a:gd name="T10" fmla="*/ 33 w 36"/>
                <a:gd name="T11" fmla="*/ 18 h 29"/>
                <a:gd name="T12" fmla="*/ 34 w 36"/>
                <a:gd name="T13" fmla="*/ 27 h 29"/>
                <a:gd name="T14" fmla="*/ 29 w 3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9">
                  <a:moveTo>
                    <a:pt x="29" y="29"/>
                  </a:moveTo>
                  <a:cubicBezTo>
                    <a:pt x="28" y="29"/>
                    <a:pt x="27" y="29"/>
                    <a:pt x="25" y="28"/>
                  </a:cubicBezTo>
                  <a:cubicBezTo>
                    <a:pt x="3" y="12"/>
                    <a:pt x="3" y="12"/>
                    <a:pt x="3" y="12"/>
                  </a:cubicBezTo>
                  <a:cubicBezTo>
                    <a:pt x="1" y="10"/>
                    <a:pt x="0" y="6"/>
                    <a:pt x="2" y="4"/>
                  </a:cubicBezTo>
                  <a:cubicBezTo>
                    <a:pt x="4" y="1"/>
                    <a:pt x="8" y="0"/>
                    <a:pt x="10" y="2"/>
                  </a:cubicBezTo>
                  <a:cubicBezTo>
                    <a:pt x="33" y="18"/>
                    <a:pt x="33" y="18"/>
                    <a:pt x="33" y="18"/>
                  </a:cubicBezTo>
                  <a:cubicBezTo>
                    <a:pt x="35" y="20"/>
                    <a:pt x="36" y="24"/>
                    <a:pt x="34" y="27"/>
                  </a:cubicBezTo>
                  <a:cubicBezTo>
                    <a:pt x="33" y="28"/>
                    <a:pt x="31" y="29"/>
                    <a:pt x="29" y="29"/>
                  </a:cubicBezTo>
                  <a:close/>
                </a:path>
              </a:pathLst>
            </a:custGeom>
            <a:solidFill>
              <a:srgbClr val="3F5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17" name="Freeform 17">
              <a:extLst>
                <a:ext uri="{FF2B5EF4-FFF2-40B4-BE49-F238E27FC236}">
                  <a16:creationId xmlns:a16="http://schemas.microsoft.com/office/drawing/2014/main" id="{C8B1B244-94AC-48B5-9F40-12F650A6E35C}"/>
                </a:ext>
              </a:extLst>
            </p:cNvPr>
            <p:cNvSpPr>
              <a:spLocks/>
            </p:cNvSpPr>
            <p:nvPr/>
          </p:nvSpPr>
          <p:spPr bwMode="auto">
            <a:xfrm>
              <a:off x="4549775" y="3646488"/>
              <a:ext cx="654050" cy="1716088"/>
            </a:xfrm>
            <a:custGeom>
              <a:avLst/>
              <a:gdLst>
                <a:gd name="T0" fmla="*/ 0 w 27"/>
                <a:gd name="T1" fmla="*/ 0 h 71"/>
                <a:gd name="T2" fmla="*/ 3 w 27"/>
                <a:gd name="T3" fmla="*/ 63 h 71"/>
                <a:gd name="T4" fmla="*/ 11 w 27"/>
                <a:gd name="T5" fmla="*/ 71 h 71"/>
                <a:gd name="T6" fmla="*/ 20 w 27"/>
                <a:gd name="T7" fmla="*/ 63 h 71"/>
                <a:gd name="T8" fmla="*/ 23 w 27"/>
                <a:gd name="T9" fmla="*/ 15 h 71"/>
                <a:gd name="T10" fmla="*/ 24 w 27"/>
                <a:gd name="T11" fmla="*/ 14 h 71"/>
                <a:gd name="T12" fmla="*/ 27 w 27"/>
                <a:gd name="T13" fmla="*/ 0 h 71"/>
                <a:gd name="T14" fmla="*/ 0 w 27"/>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71">
                  <a:moveTo>
                    <a:pt x="0" y="0"/>
                  </a:moveTo>
                  <a:cubicBezTo>
                    <a:pt x="3" y="63"/>
                    <a:pt x="3" y="63"/>
                    <a:pt x="3" y="63"/>
                  </a:cubicBezTo>
                  <a:cubicBezTo>
                    <a:pt x="3" y="67"/>
                    <a:pt x="7" y="71"/>
                    <a:pt x="11" y="71"/>
                  </a:cubicBezTo>
                  <a:cubicBezTo>
                    <a:pt x="16" y="71"/>
                    <a:pt x="19" y="68"/>
                    <a:pt x="20" y="63"/>
                  </a:cubicBezTo>
                  <a:cubicBezTo>
                    <a:pt x="23" y="15"/>
                    <a:pt x="23" y="15"/>
                    <a:pt x="23" y="15"/>
                  </a:cubicBezTo>
                  <a:cubicBezTo>
                    <a:pt x="24" y="14"/>
                    <a:pt x="24" y="14"/>
                    <a:pt x="24" y="14"/>
                  </a:cubicBezTo>
                  <a:cubicBezTo>
                    <a:pt x="26" y="10"/>
                    <a:pt x="27" y="5"/>
                    <a:pt x="27" y="0"/>
                  </a:cubicBezTo>
                  <a:lnTo>
                    <a:pt x="0" y="0"/>
                  </a:lnTo>
                  <a:close/>
                </a:path>
              </a:pathLst>
            </a:custGeom>
            <a:solidFill>
              <a:srgbClr val="1A23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sp>
          <p:nvSpPr>
            <p:cNvPr id="18" name="Freeform 18">
              <a:extLst>
                <a:ext uri="{FF2B5EF4-FFF2-40B4-BE49-F238E27FC236}">
                  <a16:creationId xmlns:a16="http://schemas.microsoft.com/office/drawing/2014/main" id="{47AA0BE5-5650-4A1D-BE5D-6F219BBD7CC4}"/>
                </a:ext>
              </a:extLst>
            </p:cNvPr>
            <p:cNvSpPr>
              <a:spLocks/>
            </p:cNvSpPr>
            <p:nvPr/>
          </p:nvSpPr>
          <p:spPr bwMode="auto">
            <a:xfrm>
              <a:off x="4549775" y="3476625"/>
              <a:ext cx="654050" cy="169863"/>
            </a:xfrm>
            <a:custGeom>
              <a:avLst/>
              <a:gdLst>
                <a:gd name="T0" fmla="*/ 0 w 27"/>
                <a:gd name="T1" fmla="*/ 0 h 7"/>
                <a:gd name="T2" fmla="*/ 0 w 27"/>
                <a:gd name="T3" fmla="*/ 7 h 7"/>
                <a:gd name="T4" fmla="*/ 27 w 27"/>
                <a:gd name="T5" fmla="*/ 7 h 7"/>
                <a:gd name="T6" fmla="*/ 27 w 27"/>
                <a:gd name="T7" fmla="*/ 6 h 7"/>
                <a:gd name="T8" fmla="*/ 27 w 27"/>
                <a:gd name="T9" fmla="*/ 0 h 7"/>
                <a:gd name="T10" fmla="*/ 0 w 27"/>
                <a:gd name="T11" fmla="*/ 0 h 7"/>
              </a:gdLst>
              <a:ahLst/>
              <a:cxnLst>
                <a:cxn ang="0">
                  <a:pos x="T0" y="T1"/>
                </a:cxn>
                <a:cxn ang="0">
                  <a:pos x="T2" y="T3"/>
                </a:cxn>
                <a:cxn ang="0">
                  <a:pos x="T4" y="T5"/>
                </a:cxn>
                <a:cxn ang="0">
                  <a:pos x="T6" y="T7"/>
                </a:cxn>
                <a:cxn ang="0">
                  <a:pos x="T8" y="T9"/>
                </a:cxn>
                <a:cxn ang="0">
                  <a:pos x="T10" y="T11"/>
                </a:cxn>
              </a:cxnLst>
              <a:rect l="0" t="0" r="r" b="b"/>
              <a:pathLst>
                <a:path w="27" h="7">
                  <a:moveTo>
                    <a:pt x="0" y="0"/>
                  </a:moveTo>
                  <a:cubicBezTo>
                    <a:pt x="0" y="7"/>
                    <a:pt x="0" y="7"/>
                    <a:pt x="0" y="7"/>
                  </a:cubicBezTo>
                  <a:cubicBezTo>
                    <a:pt x="27" y="7"/>
                    <a:pt x="27" y="7"/>
                    <a:pt x="27" y="7"/>
                  </a:cubicBezTo>
                  <a:cubicBezTo>
                    <a:pt x="27" y="7"/>
                    <a:pt x="27" y="7"/>
                    <a:pt x="27" y="6"/>
                  </a:cubicBezTo>
                  <a:cubicBezTo>
                    <a:pt x="27" y="0"/>
                    <a:pt x="27" y="0"/>
                    <a:pt x="27" y="0"/>
                  </a:cubicBezTo>
                  <a:lnTo>
                    <a:pt x="0" y="0"/>
                  </a:lnTo>
                  <a:close/>
                </a:path>
              </a:pathLst>
            </a:custGeom>
            <a:solidFill>
              <a:srgbClr val="2632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HN"/>
            </a:p>
          </p:txBody>
        </p:sp>
      </p:grpSp>
    </p:spTree>
    <p:extLst>
      <p:ext uri="{BB962C8B-B14F-4D97-AF65-F5344CB8AC3E}">
        <p14:creationId xmlns:p14="http://schemas.microsoft.com/office/powerpoint/2010/main" val="2113063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Marcador de número de diapositiva 3"/>
          <p:cNvSpPr>
            <a:spLocks noGrp="1"/>
          </p:cNvSpPr>
          <p:nvPr>
            <p:ph type="sldNum" sz="quarter" idx="12"/>
          </p:nvPr>
        </p:nvSpPr>
        <p:spPr>
          <a:xfrm>
            <a:off x="11390766" y="6400800"/>
            <a:ext cx="519112" cy="267128"/>
          </a:xfrm>
        </p:spPr>
        <p:txBody>
          <a:bodyPr/>
          <a:lstStyle/>
          <a:p>
            <a:pPr algn="ctr"/>
            <a:fld id="{D35747C2-8F95-4877-A6E0-6C4C57FBA194}" type="slidenum">
              <a:rPr lang="es-MX" b="1" smtClean="0"/>
              <a:pPr algn="ctr"/>
              <a:t>20</a:t>
            </a:fld>
            <a:endParaRPr lang="es-MX" b="1" dirty="0"/>
          </a:p>
        </p:txBody>
      </p:sp>
      <p:sp>
        <p:nvSpPr>
          <p:cNvPr id="4" name="Título 1"/>
          <p:cNvSpPr>
            <a:spLocks noGrp="1"/>
          </p:cNvSpPr>
          <p:nvPr>
            <p:ph type="title"/>
          </p:nvPr>
        </p:nvSpPr>
        <p:spPr>
          <a:xfrm>
            <a:off x="374073" y="365125"/>
            <a:ext cx="11320621" cy="816561"/>
          </a:xfrm>
        </p:spPr>
        <p:txBody>
          <a:bodyPr>
            <a:noAutofit/>
          </a:bodyPr>
          <a:lstStyle/>
          <a:p>
            <a:pPr algn="ctr"/>
            <a:r>
              <a:rPr lang="es-MX" sz="3200" b="1" dirty="0" smtClean="0">
                <a:solidFill>
                  <a:schemeClr val="accent1">
                    <a:lumMod val="50000"/>
                  </a:schemeClr>
                </a:solidFill>
              </a:rPr>
              <a:t>Ambiente de Control</a:t>
            </a:r>
            <a:r>
              <a:rPr lang="es-MX" sz="3200" b="1" dirty="0">
                <a:solidFill>
                  <a:schemeClr val="accent1">
                    <a:lumMod val="50000"/>
                  </a:schemeClr>
                </a:solidFill>
              </a:rPr>
              <a:t/>
            </a:r>
            <a:br>
              <a:rPr lang="es-MX" sz="3200" b="1" dirty="0">
                <a:solidFill>
                  <a:schemeClr val="accent1">
                    <a:lumMod val="50000"/>
                  </a:schemeClr>
                </a:solidFill>
              </a:rPr>
            </a:br>
            <a:endParaRPr lang="es-MX" sz="3200" b="1" dirty="0">
              <a:solidFill>
                <a:schemeClr val="accent1">
                  <a:lumMod val="50000"/>
                </a:schemeClr>
              </a:solidFill>
            </a:endParaRPr>
          </a:p>
        </p:txBody>
      </p:sp>
      <p:sp>
        <p:nvSpPr>
          <p:cNvPr id="5" name="Rectángulo 4"/>
          <p:cNvSpPr/>
          <p:nvPr/>
        </p:nvSpPr>
        <p:spPr>
          <a:xfrm>
            <a:off x="321884" y="6288143"/>
            <a:ext cx="4491935" cy="246221"/>
          </a:xfrm>
          <a:prstGeom prst="rect">
            <a:avLst/>
          </a:prstGeom>
        </p:spPr>
        <p:txBody>
          <a:bodyPr wrap="none">
            <a:spAutoFit/>
          </a:bodyPr>
          <a:lstStyle/>
          <a:p>
            <a:pPr algn="ctr"/>
            <a:r>
              <a:rPr lang="es-MX" sz="1000" b="1" dirty="0"/>
              <a:t>Fuente: </a:t>
            </a:r>
            <a:r>
              <a:rPr lang="es-MX" sz="1000" b="1" dirty="0" smtClean="0"/>
              <a:t>Auditoría Superior de </a:t>
            </a:r>
            <a:r>
              <a:rPr lang="es-MX" sz="1000" b="1" dirty="0"/>
              <a:t>la Federación. Marco Integrado de Control Interno </a:t>
            </a:r>
          </a:p>
        </p:txBody>
      </p:sp>
      <p:graphicFrame>
        <p:nvGraphicFramePr>
          <p:cNvPr id="6" name="Diagrama 5"/>
          <p:cNvGraphicFramePr/>
          <p:nvPr>
            <p:extLst>
              <p:ext uri="{D42A27DB-BD31-4B8C-83A1-F6EECF244321}">
                <p14:modId xmlns:p14="http://schemas.microsoft.com/office/powerpoint/2010/main" val="1129003893"/>
              </p:ext>
            </p:extLst>
          </p:nvPr>
        </p:nvGraphicFramePr>
        <p:xfrm>
          <a:off x="361517" y="773405"/>
          <a:ext cx="11694125" cy="524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54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753718845"/>
              </p:ext>
            </p:extLst>
          </p:nvPr>
        </p:nvGraphicFramePr>
        <p:xfrm>
          <a:off x="1796351" y="649706"/>
          <a:ext cx="9282546" cy="4576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1316;p29">
            <a:extLst>
              <a:ext uri="{FF2B5EF4-FFF2-40B4-BE49-F238E27FC236}">
                <a16:creationId xmlns:a16="http://schemas.microsoft.com/office/drawing/2014/main" id="{483221BB-8BC2-46DA-AE32-8441F3BB629F}"/>
              </a:ext>
            </a:extLst>
          </p:cNvPr>
          <p:cNvSpPr>
            <a:spLocks noChangeArrowheads="1"/>
          </p:cNvSpPr>
          <p:nvPr/>
        </p:nvSpPr>
        <p:spPr bwMode="auto">
          <a:xfrm>
            <a:off x="960437" y="4759181"/>
            <a:ext cx="1422400" cy="1423987"/>
          </a:xfrm>
          <a:prstGeom prst="ellipse">
            <a:avLst/>
          </a:prstGeom>
          <a:solidFill>
            <a:srgbClr val="FFA5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5" name="Google Shape;1317;p29">
            <a:extLst>
              <a:ext uri="{FF2B5EF4-FFF2-40B4-BE49-F238E27FC236}">
                <a16:creationId xmlns:a16="http://schemas.microsoft.com/office/drawing/2014/main" id="{854E9CC3-8ABC-4186-9544-D6DA169458F2}"/>
              </a:ext>
            </a:extLst>
          </p:cNvPr>
          <p:cNvSpPr>
            <a:spLocks noChangeArrowheads="1"/>
          </p:cNvSpPr>
          <p:nvPr/>
        </p:nvSpPr>
        <p:spPr bwMode="auto">
          <a:xfrm>
            <a:off x="2863850" y="4759181"/>
            <a:ext cx="1419225" cy="1423987"/>
          </a:xfrm>
          <a:prstGeom prst="ellipse">
            <a:avLst/>
          </a:pr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1318;p29">
            <a:extLst>
              <a:ext uri="{FF2B5EF4-FFF2-40B4-BE49-F238E27FC236}">
                <a16:creationId xmlns:a16="http://schemas.microsoft.com/office/drawing/2014/main" id="{C54E1BF7-A533-4149-901C-7AE2D90D39BD}"/>
              </a:ext>
            </a:extLst>
          </p:cNvPr>
          <p:cNvSpPr>
            <a:spLocks noChangeArrowheads="1"/>
          </p:cNvSpPr>
          <p:nvPr/>
        </p:nvSpPr>
        <p:spPr bwMode="auto">
          <a:xfrm>
            <a:off x="4767262" y="4759181"/>
            <a:ext cx="1419225" cy="1423987"/>
          </a:xfrm>
          <a:prstGeom prst="ellipse">
            <a:avLst/>
          </a:pr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1319;p29">
            <a:extLst>
              <a:ext uri="{FF2B5EF4-FFF2-40B4-BE49-F238E27FC236}">
                <a16:creationId xmlns:a16="http://schemas.microsoft.com/office/drawing/2014/main" id="{C230033A-5688-4211-A732-E6445F488F7A}"/>
              </a:ext>
            </a:extLst>
          </p:cNvPr>
          <p:cNvSpPr>
            <a:spLocks noChangeArrowheads="1"/>
          </p:cNvSpPr>
          <p:nvPr/>
        </p:nvSpPr>
        <p:spPr bwMode="auto">
          <a:xfrm>
            <a:off x="6672262" y="4759181"/>
            <a:ext cx="1419225" cy="1423987"/>
          </a:xfrm>
          <a:prstGeom prst="ellipse">
            <a:avLst/>
          </a:pr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8" name="Google Shape;1320;p29">
            <a:extLst>
              <a:ext uri="{FF2B5EF4-FFF2-40B4-BE49-F238E27FC236}">
                <a16:creationId xmlns:a16="http://schemas.microsoft.com/office/drawing/2014/main" id="{E8940698-EF3B-4448-8D72-CB9065415EDB}"/>
              </a:ext>
            </a:extLst>
          </p:cNvPr>
          <p:cNvSpPr>
            <a:spLocks noChangeArrowheads="1"/>
          </p:cNvSpPr>
          <p:nvPr/>
        </p:nvSpPr>
        <p:spPr bwMode="auto">
          <a:xfrm>
            <a:off x="8575675" y="4759181"/>
            <a:ext cx="1419225" cy="1423987"/>
          </a:xfrm>
          <a:prstGeom prst="ellipse">
            <a:avLst/>
          </a:pr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9" name="Google Shape;1321;p29">
            <a:extLst>
              <a:ext uri="{FF2B5EF4-FFF2-40B4-BE49-F238E27FC236}">
                <a16:creationId xmlns:a16="http://schemas.microsoft.com/office/drawing/2014/main" id="{8D9A31D5-8C5E-4E0D-9D69-B137110FEB22}"/>
              </a:ext>
            </a:extLst>
          </p:cNvPr>
          <p:cNvSpPr>
            <a:spLocks noChangeArrowheads="1"/>
          </p:cNvSpPr>
          <p:nvPr/>
        </p:nvSpPr>
        <p:spPr bwMode="auto">
          <a:xfrm>
            <a:off x="10475912" y="4759181"/>
            <a:ext cx="1422400" cy="1423987"/>
          </a:xfrm>
          <a:prstGeom prst="ellipse">
            <a:avLst/>
          </a:pr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EC" altLang="es-EC" sz="1800">
              <a:latin typeface="Calibri" panose="020F0502020204030204" pitchFamily="34" charset="0"/>
              <a:cs typeface="Calibri" panose="020F0502020204030204" pitchFamily="34" charset="0"/>
              <a:sym typeface="Calibri" panose="020F0502020204030204" pitchFamily="34" charset="0"/>
            </a:endParaRPr>
          </a:p>
        </p:txBody>
      </p:sp>
      <p:sp>
        <p:nvSpPr>
          <p:cNvPr id="10" name="Google Shape;1322;p29">
            <a:extLst>
              <a:ext uri="{FF2B5EF4-FFF2-40B4-BE49-F238E27FC236}">
                <a16:creationId xmlns:a16="http://schemas.microsoft.com/office/drawing/2014/main" id="{B42B62D3-16D4-470B-BC9C-720C3E80EDBA}"/>
              </a:ext>
            </a:extLst>
          </p:cNvPr>
          <p:cNvSpPr>
            <a:spLocks/>
          </p:cNvSpPr>
          <p:nvPr/>
        </p:nvSpPr>
        <p:spPr bwMode="auto">
          <a:xfrm>
            <a:off x="2386012" y="5198918"/>
            <a:ext cx="471488" cy="542925"/>
          </a:xfrm>
          <a:custGeom>
            <a:avLst/>
            <a:gdLst>
              <a:gd name="T0" fmla="*/ 1456818765 w 137"/>
              <a:gd name="T1" fmla="*/ 932810438 h 158"/>
              <a:gd name="T2" fmla="*/ 1622634556 w 137"/>
              <a:gd name="T3" fmla="*/ 0 h 158"/>
              <a:gd name="T4" fmla="*/ 0 w 137"/>
              <a:gd name="T5" fmla="*/ 0 h 158"/>
              <a:gd name="T6" fmla="*/ 177661497 w 137"/>
              <a:gd name="T7" fmla="*/ 932810438 h 158"/>
              <a:gd name="T8" fmla="*/ 0 w 137"/>
              <a:gd name="T9" fmla="*/ 1865617441 h 158"/>
              <a:gd name="T10" fmla="*/ 1622634556 w 137"/>
              <a:gd name="T11" fmla="*/ 1865617441 h 158"/>
              <a:gd name="T12" fmla="*/ 1456818765 w 137"/>
              <a:gd name="T13" fmla="*/ 93281043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58" extrusionOk="0">
                <a:moveTo>
                  <a:pt x="123" y="79"/>
                </a:moveTo>
                <a:cubicBezTo>
                  <a:pt x="123" y="51"/>
                  <a:pt x="128" y="25"/>
                  <a:pt x="137" y="0"/>
                </a:cubicBezTo>
                <a:cubicBezTo>
                  <a:pt x="94" y="32"/>
                  <a:pt x="44" y="32"/>
                  <a:pt x="0" y="0"/>
                </a:cubicBezTo>
                <a:cubicBezTo>
                  <a:pt x="10" y="25"/>
                  <a:pt x="15" y="51"/>
                  <a:pt x="15" y="79"/>
                </a:cubicBezTo>
                <a:cubicBezTo>
                  <a:pt x="15" y="107"/>
                  <a:pt x="10" y="133"/>
                  <a:pt x="0" y="158"/>
                </a:cubicBezTo>
                <a:cubicBezTo>
                  <a:pt x="44" y="126"/>
                  <a:pt x="94" y="126"/>
                  <a:pt x="137" y="158"/>
                </a:cubicBezTo>
                <a:cubicBezTo>
                  <a:pt x="128" y="133"/>
                  <a:pt x="123" y="107"/>
                  <a:pt x="123" y="79"/>
                </a:cubicBezTo>
                <a:close/>
              </a:path>
            </a:pathLst>
          </a:custGeom>
          <a:solidFill>
            <a:srgbClr val="FEDD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1" name="Google Shape;1323;p29">
            <a:extLst>
              <a:ext uri="{FF2B5EF4-FFF2-40B4-BE49-F238E27FC236}">
                <a16:creationId xmlns:a16="http://schemas.microsoft.com/office/drawing/2014/main" id="{B2C689D8-1987-41D9-8EA8-086EA3322929}"/>
              </a:ext>
            </a:extLst>
          </p:cNvPr>
          <p:cNvSpPr>
            <a:spLocks/>
          </p:cNvSpPr>
          <p:nvPr/>
        </p:nvSpPr>
        <p:spPr bwMode="auto">
          <a:xfrm>
            <a:off x="4289425" y="5198918"/>
            <a:ext cx="471487" cy="542925"/>
          </a:xfrm>
          <a:custGeom>
            <a:avLst/>
            <a:gdLst>
              <a:gd name="T0" fmla="*/ 1444966553 w 137"/>
              <a:gd name="T1" fmla="*/ 932810438 h 158"/>
              <a:gd name="T2" fmla="*/ 1622627673 w 137"/>
              <a:gd name="T3" fmla="*/ 0 h 158"/>
              <a:gd name="T4" fmla="*/ 0 w 137"/>
              <a:gd name="T5" fmla="*/ 0 h 158"/>
              <a:gd name="T6" fmla="*/ 177661120 w 137"/>
              <a:gd name="T7" fmla="*/ 932810438 h 158"/>
              <a:gd name="T8" fmla="*/ 0 w 137"/>
              <a:gd name="T9" fmla="*/ 1865617441 h 158"/>
              <a:gd name="T10" fmla="*/ 1622627673 w 137"/>
              <a:gd name="T11" fmla="*/ 1865617441 h 158"/>
              <a:gd name="T12" fmla="*/ 1444966553 w 137"/>
              <a:gd name="T13" fmla="*/ 93281043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58" extrusionOk="0">
                <a:moveTo>
                  <a:pt x="122" y="79"/>
                </a:moveTo>
                <a:cubicBezTo>
                  <a:pt x="122" y="51"/>
                  <a:pt x="128" y="25"/>
                  <a:pt x="137" y="0"/>
                </a:cubicBezTo>
                <a:cubicBezTo>
                  <a:pt x="93" y="32"/>
                  <a:pt x="44" y="32"/>
                  <a:pt x="0" y="0"/>
                </a:cubicBezTo>
                <a:cubicBezTo>
                  <a:pt x="10" y="25"/>
                  <a:pt x="15" y="51"/>
                  <a:pt x="15" y="79"/>
                </a:cubicBezTo>
                <a:cubicBezTo>
                  <a:pt x="15" y="107"/>
                  <a:pt x="10" y="133"/>
                  <a:pt x="0" y="158"/>
                </a:cubicBezTo>
                <a:cubicBezTo>
                  <a:pt x="44" y="126"/>
                  <a:pt x="93" y="126"/>
                  <a:pt x="137" y="158"/>
                </a:cubicBezTo>
                <a:cubicBezTo>
                  <a:pt x="128" y="133"/>
                  <a:pt x="122" y="107"/>
                  <a:pt x="122" y="79"/>
                </a:cubicBezTo>
                <a:close/>
              </a:path>
            </a:pathLst>
          </a:custGeom>
          <a:solidFill>
            <a:srgbClr val="F5C7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2" name="Google Shape;1324;p29">
            <a:extLst>
              <a:ext uri="{FF2B5EF4-FFF2-40B4-BE49-F238E27FC236}">
                <a16:creationId xmlns:a16="http://schemas.microsoft.com/office/drawing/2014/main" id="{D256B606-1CF8-43ED-80D9-AC88F3EC6602}"/>
              </a:ext>
            </a:extLst>
          </p:cNvPr>
          <p:cNvSpPr>
            <a:spLocks/>
          </p:cNvSpPr>
          <p:nvPr/>
        </p:nvSpPr>
        <p:spPr bwMode="auto">
          <a:xfrm>
            <a:off x="6194425" y="5198918"/>
            <a:ext cx="469900" cy="542925"/>
          </a:xfrm>
          <a:custGeom>
            <a:avLst/>
            <a:gdLst>
              <a:gd name="T0" fmla="*/ 1435256386 w 137"/>
              <a:gd name="T1" fmla="*/ 932810438 h 158"/>
              <a:gd name="T2" fmla="*/ 1611722701 w 137"/>
              <a:gd name="T3" fmla="*/ 0 h 158"/>
              <a:gd name="T4" fmla="*/ 0 w 137"/>
              <a:gd name="T5" fmla="*/ 0 h 158"/>
              <a:gd name="T6" fmla="*/ 176466315 w 137"/>
              <a:gd name="T7" fmla="*/ 932810438 h 158"/>
              <a:gd name="T8" fmla="*/ 0 w 137"/>
              <a:gd name="T9" fmla="*/ 1865617441 h 158"/>
              <a:gd name="T10" fmla="*/ 1611722701 w 137"/>
              <a:gd name="T11" fmla="*/ 1865617441 h 158"/>
              <a:gd name="T12" fmla="*/ 1435256386 w 137"/>
              <a:gd name="T13" fmla="*/ 93281043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58" extrusionOk="0">
                <a:moveTo>
                  <a:pt x="122" y="79"/>
                </a:moveTo>
                <a:cubicBezTo>
                  <a:pt x="122" y="51"/>
                  <a:pt x="128" y="25"/>
                  <a:pt x="137" y="0"/>
                </a:cubicBezTo>
                <a:cubicBezTo>
                  <a:pt x="93" y="32"/>
                  <a:pt x="44" y="32"/>
                  <a:pt x="0" y="0"/>
                </a:cubicBezTo>
                <a:cubicBezTo>
                  <a:pt x="9" y="25"/>
                  <a:pt x="15" y="51"/>
                  <a:pt x="15" y="79"/>
                </a:cubicBezTo>
                <a:cubicBezTo>
                  <a:pt x="15" y="107"/>
                  <a:pt x="9" y="133"/>
                  <a:pt x="0" y="158"/>
                </a:cubicBezTo>
                <a:cubicBezTo>
                  <a:pt x="44" y="126"/>
                  <a:pt x="93" y="126"/>
                  <a:pt x="137" y="158"/>
                </a:cubicBezTo>
                <a:cubicBezTo>
                  <a:pt x="128" y="133"/>
                  <a:pt x="122" y="107"/>
                  <a:pt x="122" y="79"/>
                </a:cubicBezTo>
                <a:close/>
              </a:path>
            </a:pathLst>
          </a:custGeom>
          <a:solidFill>
            <a:srgbClr val="DAB5C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3" name="Google Shape;1325;p29">
            <a:extLst>
              <a:ext uri="{FF2B5EF4-FFF2-40B4-BE49-F238E27FC236}">
                <a16:creationId xmlns:a16="http://schemas.microsoft.com/office/drawing/2014/main" id="{707BCF12-A276-4D8C-A7FE-E6C37097E715}"/>
              </a:ext>
            </a:extLst>
          </p:cNvPr>
          <p:cNvSpPr>
            <a:spLocks/>
          </p:cNvSpPr>
          <p:nvPr/>
        </p:nvSpPr>
        <p:spPr bwMode="auto">
          <a:xfrm>
            <a:off x="8097837" y="5198918"/>
            <a:ext cx="469900" cy="542925"/>
          </a:xfrm>
          <a:custGeom>
            <a:avLst/>
            <a:gdLst>
              <a:gd name="T0" fmla="*/ 1435256386 w 137"/>
              <a:gd name="T1" fmla="*/ 932810438 h 158"/>
              <a:gd name="T2" fmla="*/ 1611722701 w 137"/>
              <a:gd name="T3" fmla="*/ 0 h 158"/>
              <a:gd name="T4" fmla="*/ 0 w 137"/>
              <a:gd name="T5" fmla="*/ 0 h 158"/>
              <a:gd name="T6" fmla="*/ 164701665 w 137"/>
              <a:gd name="T7" fmla="*/ 932810438 h 158"/>
              <a:gd name="T8" fmla="*/ 0 w 137"/>
              <a:gd name="T9" fmla="*/ 1865617441 h 158"/>
              <a:gd name="T10" fmla="*/ 1611722701 w 137"/>
              <a:gd name="T11" fmla="*/ 1865617441 h 158"/>
              <a:gd name="T12" fmla="*/ 1435256386 w 137"/>
              <a:gd name="T13" fmla="*/ 93281043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58" extrusionOk="0">
                <a:moveTo>
                  <a:pt x="122" y="79"/>
                </a:moveTo>
                <a:cubicBezTo>
                  <a:pt x="122" y="51"/>
                  <a:pt x="127" y="25"/>
                  <a:pt x="137" y="0"/>
                </a:cubicBezTo>
                <a:cubicBezTo>
                  <a:pt x="93" y="32"/>
                  <a:pt x="44" y="32"/>
                  <a:pt x="0" y="0"/>
                </a:cubicBezTo>
                <a:cubicBezTo>
                  <a:pt x="9" y="25"/>
                  <a:pt x="14" y="51"/>
                  <a:pt x="14" y="79"/>
                </a:cubicBezTo>
                <a:cubicBezTo>
                  <a:pt x="14" y="107"/>
                  <a:pt x="9" y="133"/>
                  <a:pt x="0" y="158"/>
                </a:cubicBezTo>
                <a:cubicBezTo>
                  <a:pt x="44" y="126"/>
                  <a:pt x="93" y="126"/>
                  <a:pt x="137" y="158"/>
                </a:cubicBezTo>
                <a:cubicBezTo>
                  <a:pt x="127" y="133"/>
                  <a:pt x="122" y="107"/>
                  <a:pt x="122" y="79"/>
                </a:cubicBezTo>
                <a:close/>
              </a:path>
            </a:pathLst>
          </a:custGeom>
          <a:solidFill>
            <a:srgbClr val="C1E7F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4" name="Google Shape;1326;p29">
            <a:extLst>
              <a:ext uri="{FF2B5EF4-FFF2-40B4-BE49-F238E27FC236}">
                <a16:creationId xmlns:a16="http://schemas.microsoft.com/office/drawing/2014/main" id="{DBC20A78-47B2-4CAD-836A-EDEAE656D0D7}"/>
              </a:ext>
            </a:extLst>
          </p:cNvPr>
          <p:cNvSpPr>
            <a:spLocks/>
          </p:cNvSpPr>
          <p:nvPr/>
        </p:nvSpPr>
        <p:spPr bwMode="auto">
          <a:xfrm>
            <a:off x="10001250" y="5198918"/>
            <a:ext cx="471487" cy="542925"/>
          </a:xfrm>
          <a:custGeom>
            <a:avLst/>
            <a:gdLst>
              <a:gd name="T0" fmla="*/ 1444966553 w 137"/>
              <a:gd name="T1" fmla="*/ 932810438 h 158"/>
              <a:gd name="T2" fmla="*/ 1622627673 w 137"/>
              <a:gd name="T3" fmla="*/ 0 h 158"/>
              <a:gd name="T4" fmla="*/ 0 w 137"/>
              <a:gd name="T5" fmla="*/ 0 h 158"/>
              <a:gd name="T6" fmla="*/ 165815439 w 137"/>
              <a:gd name="T7" fmla="*/ 932810438 h 158"/>
              <a:gd name="T8" fmla="*/ 0 w 137"/>
              <a:gd name="T9" fmla="*/ 1865617441 h 158"/>
              <a:gd name="T10" fmla="*/ 1622627673 w 137"/>
              <a:gd name="T11" fmla="*/ 1865617441 h 158"/>
              <a:gd name="T12" fmla="*/ 1444966553 w 137"/>
              <a:gd name="T13" fmla="*/ 93281043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158" extrusionOk="0">
                <a:moveTo>
                  <a:pt x="122" y="79"/>
                </a:moveTo>
                <a:cubicBezTo>
                  <a:pt x="122" y="51"/>
                  <a:pt x="127" y="25"/>
                  <a:pt x="137" y="0"/>
                </a:cubicBezTo>
                <a:cubicBezTo>
                  <a:pt x="93" y="32"/>
                  <a:pt x="43" y="32"/>
                  <a:pt x="0" y="0"/>
                </a:cubicBezTo>
                <a:cubicBezTo>
                  <a:pt x="9" y="25"/>
                  <a:pt x="14" y="51"/>
                  <a:pt x="14" y="79"/>
                </a:cubicBezTo>
                <a:cubicBezTo>
                  <a:pt x="14" y="107"/>
                  <a:pt x="9" y="133"/>
                  <a:pt x="0" y="158"/>
                </a:cubicBezTo>
                <a:cubicBezTo>
                  <a:pt x="43" y="126"/>
                  <a:pt x="93" y="126"/>
                  <a:pt x="137" y="158"/>
                </a:cubicBezTo>
                <a:cubicBezTo>
                  <a:pt x="127" y="133"/>
                  <a:pt x="122" y="107"/>
                  <a:pt x="122" y="79"/>
                </a:cubicBezTo>
                <a:close/>
              </a:path>
            </a:pathLst>
          </a:custGeom>
          <a:solidFill>
            <a:srgbClr val="B3C9D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5" name="Google Shape;1327;p29">
            <a:extLst>
              <a:ext uri="{FF2B5EF4-FFF2-40B4-BE49-F238E27FC236}">
                <a16:creationId xmlns:a16="http://schemas.microsoft.com/office/drawing/2014/main" id="{AE0A4BDA-D976-4C12-98FF-AFFF8CADDE75}"/>
              </a:ext>
            </a:extLst>
          </p:cNvPr>
          <p:cNvSpPr>
            <a:spLocks/>
          </p:cNvSpPr>
          <p:nvPr/>
        </p:nvSpPr>
        <p:spPr bwMode="auto">
          <a:xfrm>
            <a:off x="5135562" y="5143356"/>
            <a:ext cx="738188" cy="615950"/>
          </a:xfrm>
          <a:custGeom>
            <a:avLst/>
            <a:gdLst>
              <a:gd name="T0" fmla="*/ 341866880 w 215"/>
              <a:gd name="T1" fmla="*/ 1728772068 h 179"/>
              <a:gd name="T2" fmla="*/ 341866880 w 215"/>
              <a:gd name="T3" fmla="*/ 1148567815 h 179"/>
              <a:gd name="T4" fmla="*/ 424385998 w 215"/>
              <a:gd name="T5" fmla="*/ 1065682968 h 179"/>
              <a:gd name="T6" fmla="*/ 565846853 w 215"/>
              <a:gd name="T7" fmla="*/ 1065682968 h 179"/>
              <a:gd name="T8" fmla="*/ 648365971 w 215"/>
              <a:gd name="T9" fmla="*/ 1148567815 h 179"/>
              <a:gd name="T10" fmla="*/ 648365971 w 215"/>
              <a:gd name="T11" fmla="*/ 1728772068 h 179"/>
              <a:gd name="T12" fmla="*/ 565846853 w 215"/>
              <a:gd name="T13" fmla="*/ 1811656916 h 179"/>
              <a:gd name="T14" fmla="*/ 424385998 w 215"/>
              <a:gd name="T15" fmla="*/ 1811656916 h 179"/>
              <a:gd name="T16" fmla="*/ 341866880 w 215"/>
              <a:gd name="T17" fmla="*/ 1728772068 h 179"/>
              <a:gd name="T18" fmla="*/ 931287681 w 215"/>
              <a:gd name="T19" fmla="*/ 864384314 h 179"/>
              <a:gd name="T20" fmla="*/ 848768562 w 215"/>
              <a:gd name="T21" fmla="*/ 947272602 h 179"/>
              <a:gd name="T22" fmla="*/ 848768562 w 215"/>
              <a:gd name="T23" fmla="*/ 1728772068 h 179"/>
              <a:gd name="T24" fmla="*/ 931287681 w 215"/>
              <a:gd name="T25" fmla="*/ 1811656916 h 179"/>
              <a:gd name="T26" fmla="*/ 1072748535 w 215"/>
              <a:gd name="T27" fmla="*/ 1811656916 h 179"/>
              <a:gd name="T28" fmla="*/ 1155267653 w 215"/>
              <a:gd name="T29" fmla="*/ 1728772068 h 179"/>
              <a:gd name="T30" fmla="*/ 1155267653 w 215"/>
              <a:gd name="T31" fmla="*/ 947272602 h 179"/>
              <a:gd name="T32" fmla="*/ 1072748535 w 215"/>
              <a:gd name="T33" fmla="*/ 864384314 h 179"/>
              <a:gd name="T34" fmla="*/ 931287681 w 215"/>
              <a:gd name="T35" fmla="*/ 864384314 h 179"/>
              <a:gd name="T36" fmla="*/ 1438192797 w 215"/>
              <a:gd name="T37" fmla="*/ 686773927 h 179"/>
              <a:gd name="T38" fmla="*/ 1355673678 w 215"/>
              <a:gd name="T39" fmla="*/ 769658774 h 179"/>
              <a:gd name="T40" fmla="*/ 1355673678 w 215"/>
              <a:gd name="T41" fmla="*/ 1728772068 h 179"/>
              <a:gd name="T42" fmla="*/ 1438192797 w 215"/>
              <a:gd name="T43" fmla="*/ 1811656916 h 179"/>
              <a:gd name="T44" fmla="*/ 1579653651 w 215"/>
              <a:gd name="T45" fmla="*/ 1811656916 h 179"/>
              <a:gd name="T46" fmla="*/ 1662172769 w 215"/>
              <a:gd name="T47" fmla="*/ 1728772068 h 179"/>
              <a:gd name="T48" fmla="*/ 1662172769 w 215"/>
              <a:gd name="T49" fmla="*/ 769658774 h 179"/>
              <a:gd name="T50" fmla="*/ 1579653651 w 215"/>
              <a:gd name="T51" fmla="*/ 686773927 h 179"/>
              <a:gd name="T52" fmla="*/ 1438192797 w 215"/>
              <a:gd name="T53" fmla="*/ 686773927 h 179"/>
              <a:gd name="T54" fmla="*/ 1945094479 w 215"/>
              <a:gd name="T55" fmla="*/ 509160099 h 179"/>
              <a:gd name="T56" fmla="*/ 1862575361 w 215"/>
              <a:gd name="T57" fmla="*/ 592044946 h 179"/>
              <a:gd name="T58" fmla="*/ 1862575361 w 215"/>
              <a:gd name="T59" fmla="*/ 1728772068 h 179"/>
              <a:gd name="T60" fmla="*/ 1945094479 w 215"/>
              <a:gd name="T61" fmla="*/ 1811656916 h 179"/>
              <a:gd name="T62" fmla="*/ 2086558767 w 215"/>
              <a:gd name="T63" fmla="*/ 1811656916 h 179"/>
              <a:gd name="T64" fmla="*/ 2147483646 w 215"/>
              <a:gd name="T65" fmla="*/ 1728772068 h 179"/>
              <a:gd name="T66" fmla="*/ 2147483646 w 215"/>
              <a:gd name="T67" fmla="*/ 592044946 h 179"/>
              <a:gd name="T68" fmla="*/ 2086558767 w 215"/>
              <a:gd name="T69" fmla="*/ 509160099 h 179"/>
              <a:gd name="T70" fmla="*/ 1945094479 w 215"/>
              <a:gd name="T71" fmla="*/ 509160099 h 179"/>
              <a:gd name="T72" fmla="*/ 389018209 w 215"/>
              <a:gd name="T73" fmla="*/ 840702929 h 179"/>
              <a:gd name="T74" fmla="*/ 1886152742 w 215"/>
              <a:gd name="T75" fmla="*/ 284180060 h 179"/>
              <a:gd name="T76" fmla="*/ 1921520531 w 215"/>
              <a:gd name="T77" fmla="*/ 355227656 h 179"/>
              <a:gd name="T78" fmla="*/ 2086558767 w 215"/>
              <a:gd name="T79" fmla="*/ 106569673 h 179"/>
              <a:gd name="T80" fmla="*/ 1780056243 w 215"/>
              <a:gd name="T81" fmla="*/ 94725540 h 179"/>
              <a:gd name="T82" fmla="*/ 1827211006 w 215"/>
              <a:gd name="T83" fmla="*/ 177613828 h 179"/>
              <a:gd name="T84" fmla="*/ 365440828 w 215"/>
              <a:gd name="T85" fmla="*/ 734136697 h 179"/>
              <a:gd name="T86" fmla="*/ 389018209 w 215"/>
              <a:gd name="T87" fmla="*/ 840702929 h 179"/>
              <a:gd name="T88" fmla="*/ 2147483646 w 215"/>
              <a:gd name="T89" fmla="*/ 1965589359 h 179"/>
              <a:gd name="T90" fmla="*/ 2147483646 w 215"/>
              <a:gd name="T91" fmla="*/ 1823497608 h 179"/>
              <a:gd name="T92" fmla="*/ 2147483646 w 215"/>
              <a:gd name="T93" fmla="*/ 1906385896 h 179"/>
              <a:gd name="T94" fmla="*/ 212192999 w 215"/>
              <a:gd name="T95" fmla="*/ 1906385896 h 179"/>
              <a:gd name="T96" fmla="*/ 212192999 w 215"/>
              <a:gd name="T97" fmla="*/ 260498675 h 179"/>
              <a:gd name="T98" fmla="*/ 306499091 w 215"/>
              <a:gd name="T99" fmla="*/ 260498675 h 179"/>
              <a:gd name="T100" fmla="*/ 153251262 w 215"/>
              <a:gd name="T101" fmla="*/ 0 h 179"/>
              <a:gd name="T102" fmla="*/ 0 w 215"/>
              <a:gd name="T103" fmla="*/ 260498675 h 179"/>
              <a:gd name="T104" fmla="*/ 94306092 w 215"/>
              <a:gd name="T105" fmla="*/ 260498675 h 179"/>
              <a:gd name="T106" fmla="*/ 94306092 w 215"/>
              <a:gd name="T107" fmla="*/ 1906385896 h 179"/>
              <a:gd name="T108" fmla="*/ 94306092 w 215"/>
              <a:gd name="T109" fmla="*/ 1965589359 h 179"/>
              <a:gd name="T110" fmla="*/ 94306092 w 215"/>
              <a:gd name="T111" fmla="*/ 2024796262 h 179"/>
              <a:gd name="T112" fmla="*/ 2147483646 w 215"/>
              <a:gd name="T113" fmla="*/ 2024796262 h 179"/>
              <a:gd name="T114" fmla="*/ 2147483646 w 215"/>
              <a:gd name="T115" fmla="*/ 2119521802 h 179"/>
              <a:gd name="T116" fmla="*/ 2147483646 w 215"/>
              <a:gd name="T117" fmla="*/ 1965589359 h 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5" h="179" extrusionOk="0">
                <a:moveTo>
                  <a:pt x="29" y="146"/>
                </a:moveTo>
                <a:cubicBezTo>
                  <a:pt x="29" y="97"/>
                  <a:pt x="29" y="97"/>
                  <a:pt x="29" y="97"/>
                </a:cubicBezTo>
                <a:cubicBezTo>
                  <a:pt x="29" y="93"/>
                  <a:pt x="32" y="90"/>
                  <a:pt x="36" y="90"/>
                </a:cubicBezTo>
                <a:cubicBezTo>
                  <a:pt x="48" y="90"/>
                  <a:pt x="48" y="90"/>
                  <a:pt x="48" y="90"/>
                </a:cubicBezTo>
                <a:cubicBezTo>
                  <a:pt x="52" y="90"/>
                  <a:pt x="55" y="93"/>
                  <a:pt x="55" y="97"/>
                </a:cubicBezTo>
                <a:cubicBezTo>
                  <a:pt x="55" y="146"/>
                  <a:pt x="55" y="146"/>
                  <a:pt x="55" y="146"/>
                </a:cubicBezTo>
                <a:cubicBezTo>
                  <a:pt x="55" y="149"/>
                  <a:pt x="52" y="153"/>
                  <a:pt x="48" y="153"/>
                </a:cubicBezTo>
                <a:cubicBezTo>
                  <a:pt x="36" y="153"/>
                  <a:pt x="36" y="153"/>
                  <a:pt x="36" y="153"/>
                </a:cubicBezTo>
                <a:cubicBezTo>
                  <a:pt x="32" y="153"/>
                  <a:pt x="29" y="149"/>
                  <a:pt x="29" y="146"/>
                </a:cubicBezTo>
                <a:close/>
                <a:moveTo>
                  <a:pt x="79" y="73"/>
                </a:moveTo>
                <a:cubicBezTo>
                  <a:pt x="75" y="73"/>
                  <a:pt x="72" y="76"/>
                  <a:pt x="72" y="80"/>
                </a:cubicBezTo>
                <a:cubicBezTo>
                  <a:pt x="72" y="146"/>
                  <a:pt x="72" y="146"/>
                  <a:pt x="72" y="146"/>
                </a:cubicBezTo>
                <a:cubicBezTo>
                  <a:pt x="72" y="149"/>
                  <a:pt x="75" y="153"/>
                  <a:pt x="79" y="153"/>
                </a:cubicBezTo>
                <a:cubicBezTo>
                  <a:pt x="91" y="153"/>
                  <a:pt x="91" y="153"/>
                  <a:pt x="91" y="153"/>
                </a:cubicBezTo>
                <a:cubicBezTo>
                  <a:pt x="95" y="153"/>
                  <a:pt x="98" y="149"/>
                  <a:pt x="98" y="146"/>
                </a:cubicBezTo>
                <a:cubicBezTo>
                  <a:pt x="98" y="80"/>
                  <a:pt x="98" y="80"/>
                  <a:pt x="98" y="80"/>
                </a:cubicBezTo>
                <a:cubicBezTo>
                  <a:pt x="98" y="76"/>
                  <a:pt x="95" y="73"/>
                  <a:pt x="91" y="73"/>
                </a:cubicBezTo>
                <a:lnTo>
                  <a:pt x="79" y="73"/>
                </a:lnTo>
                <a:close/>
                <a:moveTo>
                  <a:pt x="122" y="58"/>
                </a:moveTo>
                <a:cubicBezTo>
                  <a:pt x="118" y="58"/>
                  <a:pt x="115" y="61"/>
                  <a:pt x="115" y="65"/>
                </a:cubicBezTo>
                <a:cubicBezTo>
                  <a:pt x="115" y="146"/>
                  <a:pt x="115" y="146"/>
                  <a:pt x="115" y="146"/>
                </a:cubicBezTo>
                <a:cubicBezTo>
                  <a:pt x="115" y="149"/>
                  <a:pt x="118" y="153"/>
                  <a:pt x="122" y="153"/>
                </a:cubicBezTo>
                <a:cubicBezTo>
                  <a:pt x="134" y="153"/>
                  <a:pt x="134" y="153"/>
                  <a:pt x="134" y="153"/>
                </a:cubicBezTo>
                <a:cubicBezTo>
                  <a:pt x="138" y="153"/>
                  <a:pt x="141" y="149"/>
                  <a:pt x="141" y="146"/>
                </a:cubicBezTo>
                <a:cubicBezTo>
                  <a:pt x="141" y="65"/>
                  <a:pt x="141" y="65"/>
                  <a:pt x="141" y="65"/>
                </a:cubicBezTo>
                <a:cubicBezTo>
                  <a:pt x="141" y="61"/>
                  <a:pt x="138" y="58"/>
                  <a:pt x="134" y="58"/>
                </a:cubicBezTo>
                <a:lnTo>
                  <a:pt x="122" y="58"/>
                </a:lnTo>
                <a:close/>
                <a:moveTo>
                  <a:pt x="165" y="43"/>
                </a:moveTo>
                <a:cubicBezTo>
                  <a:pt x="161" y="43"/>
                  <a:pt x="158" y="46"/>
                  <a:pt x="158" y="50"/>
                </a:cubicBezTo>
                <a:cubicBezTo>
                  <a:pt x="158" y="146"/>
                  <a:pt x="158" y="146"/>
                  <a:pt x="158" y="146"/>
                </a:cubicBezTo>
                <a:cubicBezTo>
                  <a:pt x="158" y="149"/>
                  <a:pt x="161" y="153"/>
                  <a:pt x="165" y="153"/>
                </a:cubicBezTo>
                <a:cubicBezTo>
                  <a:pt x="177" y="153"/>
                  <a:pt x="177" y="153"/>
                  <a:pt x="177" y="153"/>
                </a:cubicBezTo>
                <a:cubicBezTo>
                  <a:pt x="181" y="153"/>
                  <a:pt x="184" y="149"/>
                  <a:pt x="184" y="146"/>
                </a:cubicBezTo>
                <a:cubicBezTo>
                  <a:pt x="184" y="50"/>
                  <a:pt x="184" y="50"/>
                  <a:pt x="184" y="50"/>
                </a:cubicBezTo>
                <a:cubicBezTo>
                  <a:pt x="184" y="46"/>
                  <a:pt x="181" y="43"/>
                  <a:pt x="177" y="43"/>
                </a:cubicBezTo>
                <a:lnTo>
                  <a:pt x="165" y="43"/>
                </a:lnTo>
                <a:close/>
                <a:moveTo>
                  <a:pt x="33" y="71"/>
                </a:moveTo>
                <a:cubicBezTo>
                  <a:pt x="78" y="63"/>
                  <a:pt x="121" y="47"/>
                  <a:pt x="160" y="24"/>
                </a:cubicBezTo>
                <a:cubicBezTo>
                  <a:pt x="163" y="30"/>
                  <a:pt x="163" y="30"/>
                  <a:pt x="163" y="30"/>
                </a:cubicBezTo>
                <a:cubicBezTo>
                  <a:pt x="177" y="9"/>
                  <a:pt x="177" y="9"/>
                  <a:pt x="177" y="9"/>
                </a:cubicBezTo>
                <a:cubicBezTo>
                  <a:pt x="151" y="8"/>
                  <a:pt x="151" y="8"/>
                  <a:pt x="151" y="8"/>
                </a:cubicBezTo>
                <a:cubicBezTo>
                  <a:pt x="155" y="15"/>
                  <a:pt x="155" y="15"/>
                  <a:pt x="155" y="15"/>
                </a:cubicBezTo>
                <a:cubicBezTo>
                  <a:pt x="118" y="38"/>
                  <a:pt x="76" y="54"/>
                  <a:pt x="31" y="62"/>
                </a:cubicBezTo>
                <a:lnTo>
                  <a:pt x="33" y="71"/>
                </a:lnTo>
                <a:close/>
                <a:moveTo>
                  <a:pt x="215" y="166"/>
                </a:moveTo>
                <a:cubicBezTo>
                  <a:pt x="193" y="154"/>
                  <a:pt x="193" y="154"/>
                  <a:pt x="193" y="154"/>
                </a:cubicBezTo>
                <a:cubicBezTo>
                  <a:pt x="193" y="161"/>
                  <a:pt x="193" y="161"/>
                  <a:pt x="193" y="161"/>
                </a:cubicBezTo>
                <a:cubicBezTo>
                  <a:pt x="18" y="161"/>
                  <a:pt x="18" y="161"/>
                  <a:pt x="18" y="161"/>
                </a:cubicBezTo>
                <a:cubicBezTo>
                  <a:pt x="18" y="22"/>
                  <a:pt x="18" y="22"/>
                  <a:pt x="18" y="22"/>
                </a:cubicBezTo>
                <a:cubicBezTo>
                  <a:pt x="26" y="22"/>
                  <a:pt x="26" y="22"/>
                  <a:pt x="26" y="22"/>
                </a:cubicBezTo>
                <a:cubicBezTo>
                  <a:pt x="13" y="0"/>
                  <a:pt x="13" y="0"/>
                  <a:pt x="13" y="0"/>
                </a:cubicBezTo>
                <a:cubicBezTo>
                  <a:pt x="0" y="22"/>
                  <a:pt x="0" y="22"/>
                  <a:pt x="0" y="22"/>
                </a:cubicBezTo>
                <a:cubicBezTo>
                  <a:pt x="8" y="22"/>
                  <a:pt x="8" y="22"/>
                  <a:pt x="8" y="22"/>
                </a:cubicBezTo>
                <a:cubicBezTo>
                  <a:pt x="8" y="161"/>
                  <a:pt x="8" y="161"/>
                  <a:pt x="8" y="161"/>
                </a:cubicBezTo>
                <a:cubicBezTo>
                  <a:pt x="8" y="166"/>
                  <a:pt x="8" y="166"/>
                  <a:pt x="8" y="166"/>
                </a:cubicBezTo>
                <a:cubicBezTo>
                  <a:pt x="8" y="171"/>
                  <a:pt x="8" y="171"/>
                  <a:pt x="8" y="171"/>
                </a:cubicBezTo>
                <a:cubicBezTo>
                  <a:pt x="193" y="171"/>
                  <a:pt x="193" y="171"/>
                  <a:pt x="193" y="171"/>
                </a:cubicBezTo>
                <a:cubicBezTo>
                  <a:pt x="193" y="179"/>
                  <a:pt x="193" y="179"/>
                  <a:pt x="193" y="179"/>
                </a:cubicBezTo>
                <a:lnTo>
                  <a:pt x="215"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6" name="Google Shape;1328;p29">
            <a:extLst>
              <a:ext uri="{FF2B5EF4-FFF2-40B4-BE49-F238E27FC236}">
                <a16:creationId xmlns:a16="http://schemas.microsoft.com/office/drawing/2014/main" id="{90BCD967-8C0D-4E89-A3F9-E5128290E888}"/>
              </a:ext>
            </a:extLst>
          </p:cNvPr>
          <p:cNvSpPr>
            <a:spLocks/>
          </p:cNvSpPr>
          <p:nvPr/>
        </p:nvSpPr>
        <p:spPr bwMode="auto">
          <a:xfrm>
            <a:off x="1314450" y="5130656"/>
            <a:ext cx="714375" cy="642937"/>
          </a:xfrm>
          <a:custGeom>
            <a:avLst/>
            <a:gdLst>
              <a:gd name="T0" fmla="*/ 1521653095 w 208"/>
              <a:gd name="T1" fmla="*/ 295524101 h 187"/>
              <a:gd name="T2" fmla="*/ 1085211184 w 208"/>
              <a:gd name="T3" fmla="*/ 130031430 h 187"/>
              <a:gd name="T4" fmla="*/ 778521067 w 208"/>
              <a:gd name="T5" fmla="*/ 295524101 h 187"/>
              <a:gd name="T6" fmla="*/ 1403695358 w 208"/>
              <a:gd name="T7" fmla="*/ 0 h 187"/>
              <a:gd name="T8" fmla="*/ 365667269 w 208"/>
              <a:gd name="T9" fmla="*/ 1229381498 h 187"/>
              <a:gd name="T10" fmla="*/ 990844994 w 208"/>
              <a:gd name="T11" fmla="*/ 1134814748 h 187"/>
              <a:gd name="T12" fmla="*/ 1344714772 w 208"/>
              <a:gd name="T13" fmla="*/ 1016603733 h 187"/>
              <a:gd name="T14" fmla="*/ 1462672509 w 208"/>
              <a:gd name="T15" fmla="*/ 1229381498 h 187"/>
              <a:gd name="T16" fmla="*/ 2147483646 w 208"/>
              <a:gd name="T17" fmla="*/ 874751889 h 187"/>
              <a:gd name="T18" fmla="*/ 2147483646 w 208"/>
              <a:gd name="T19" fmla="*/ 354629609 h 187"/>
              <a:gd name="T20" fmla="*/ 1969892497 w 208"/>
              <a:gd name="T21" fmla="*/ 354629609 h 187"/>
              <a:gd name="T22" fmla="*/ 1757568570 w 208"/>
              <a:gd name="T23" fmla="*/ 354629609 h 187"/>
              <a:gd name="T24" fmla="*/ 1509855604 w 208"/>
              <a:gd name="T25" fmla="*/ 354629609 h 187"/>
              <a:gd name="T26" fmla="*/ 766723576 w 208"/>
              <a:gd name="T27" fmla="*/ 354629609 h 187"/>
              <a:gd name="T28" fmla="*/ 471830950 w 208"/>
              <a:gd name="T29" fmla="*/ 354629609 h 187"/>
              <a:gd name="T30" fmla="*/ 283098570 w 208"/>
              <a:gd name="T31" fmla="*/ 354629609 h 187"/>
              <a:gd name="T32" fmla="*/ 0 w 208"/>
              <a:gd name="T33" fmla="*/ 874751889 h 187"/>
              <a:gd name="T34" fmla="*/ 2087850234 w 208"/>
              <a:gd name="T35" fmla="*/ 1323951686 h 187"/>
              <a:gd name="T36" fmla="*/ 1462672509 w 208"/>
              <a:gd name="T37" fmla="*/ 1418518436 h 187"/>
              <a:gd name="T38" fmla="*/ 1108802731 w 208"/>
              <a:gd name="T39" fmla="*/ 1536729451 h 187"/>
              <a:gd name="T40" fmla="*/ 990844994 w 208"/>
              <a:gd name="T41" fmla="*/ 1323951686 h 187"/>
              <a:gd name="T42" fmla="*/ 0 w 208"/>
              <a:gd name="T43" fmla="*/ 1111173921 h 187"/>
              <a:gd name="T44" fmla="*/ 283098570 w 208"/>
              <a:gd name="T45" fmla="*/ 2147483646 h 187"/>
              <a:gd name="T46" fmla="*/ 471830950 w 208"/>
              <a:gd name="T47" fmla="*/ 2147483646 h 187"/>
              <a:gd name="T48" fmla="*/ 1863728816 w 208"/>
              <a:gd name="T49" fmla="*/ 2147483646 h 187"/>
              <a:gd name="T50" fmla="*/ 2028869648 w 208"/>
              <a:gd name="T51" fmla="*/ 2147483646 h 187"/>
              <a:gd name="T52" fmla="*/ 2147483646 w 208"/>
              <a:gd name="T53" fmla="*/ 1879535208 h 187"/>
              <a:gd name="T54" fmla="*/ 2087850234 w 208"/>
              <a:gd name="T55" fmla="*/ 1323951686 h 187"/>
              <a:gd name="T56" fmla="*/ 1108802731 w 208"/>
              <a:gd name="T57" fmla="*/ 1111173921 h 187"/>
              <a:gd name="T58" fmla="*/ 1073413693 w 208"/>
              <a:gd name="T59" fmla="*/ 1205740670 h 187"/>
              <a:gd name="T60" fmla="*/ 1073413693 w 208"/>
              <a:gd name="T61" fmla="*/ 1312127834 h 187"/>
              <a:gd name="T62" fmla="*/ 1073413693 w 208"/>
              <a:gd name="T63" fmla="*/ 1406698022 h 187"/>
              <a:gd name="T64" fmla="*/ 1344714772 w 208"/>
              <a:gd name="T65" fmla="*/ 1453979677 h 187"/>
              <a:gd name="T66" fmla="*/ 1380103810 w 208"/>
              <a:gd name="T67" fmla="*/ 1347592514 h 187"/>
              <a:gd name="T68" fmla="*/ 1380103810 w 208"/>
              <a:gd name="T69" fmla="*/ 1241201912 h 187"/>
              <a:gd name="T70" fmla="*/ 1380103810 w 208"/>
              <a:gd name="T71" fmla="*/ 1158455576 h 1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8" h="187" extrusionOk="0">
                <a:moveTo>
                  <a:pt x="141" y="25"/>
                </a:moveTo>
                <a:cubicBezTo>
                  <a:pt x="129" y="25"/>
                  <a:pt x="129" y="25"/>
                  <a:pt x="129" y="25"/>
                </a:cubicBezTo>
                <a:cubicBezTo>
                  <a:pt x="128" y="17"/>
                  <a:pt x="122" y="11"/>
                  <a:pt x="116" y="11"/>
                </a:cubicBezTo>
                <a:cubicBezTo>
                  <a:pt x="92" y="11"/>
                  <a:pt x="92" y="11"/>
                  <a:pt x="92" y="11"/>
                </a:cubicBezTo>
                <a:cubicBezTo>
                  <a:pt x="85" y="11"/>
                  <a:pt x="80" y="17"/>
                  <a:pt x="79" y="25"/>
                </a:cubicBezTo>
                <a:cubicBezTo>
                  <a:pt x="66" y="25"/>
                  <a:pt x="66" y="25"/>
                  <a:pt x="66" y="25"/>
                </a:cubicBezTo>
                <a:cubicBezTo>
                  <a:pt x="67" y="11"/>
                  <a:pt x="77" y="0"/>
                  <a:pt x="89" y="0"/>
                </a:cubicBezTo>
                <a:cubicBezTo>
                  <a:pt x="119" y="0"/>
                  <a:pt x="119" y="0"/>
                  <a:pt x="119" y="0"/>
                </a:cubicBezTo>
                <a:cubicBezTo>
                  <a:pt x="131" y="0"/>
                  <a:pt x="141" y="11"/>
                  <a:pt x="141" y="25"/>
                </a:cubicBezTo>
                <a:close/>
                <a:moveTo>
                  <a:pt x="31" y="104"/>
                </a:moveTo>
                <a:cubicBezTo>
                  <a:pt x="84" y="104"/>
                  <a:pt x="84" y="104"/>
                  <a:pt x="84" y="104"/>
                </a:cubicBezTo>
                <a:cubicBezTo>
                  <a:pt x="84" y="96"/>
                  <a:pt x="84" y="96"/>
                  <a:pt x="84" y="96"/>
                </a:cubicBezTo>
                <a:cubicBezTo>
                  <a:pt x="84" y="91"/>
                  <a:pt x="88" y="86"/>
                  <a:pt x="94" y="86"/>
                </a:cubicBezTo>
                <a:cubicBezTo>
                  <a:pt x="114" y="86"/>
                  <a:pt x="114" y="86"/>
                  <a:pt x="114" y="86"/>
                </a:cubicBezTo>
                <a:cubicBezTo>
                  <a:pt x="120" y="86"/>
                  <a:pt x="124" y="91"/>
                  <a:pt x="124" y="96"/>
                </a:cubicBezTo>
                <a:cubicBezTo>
                  <a:pt x="124" y="104"/>
                  <a:pt x="124" y="104"/>
                  <a:pt x="124" y="104"/>
                </a:cubicBezTo>
                <a:cubicBezTo>
                  <a:pt x="177" y="104"/>
                  <a:pt x="177" y="104"/>
                  <a:pt x="177" y="104"/>
                </a:cubicBezTo>
                <a:cubicBezTo>
                  <a:pt x="192" y="104"/>
                  <a:pt x="205" y="91"/>
                  <a:pt x="208" y="74"/>
                </a:cubicBezTo>
                <a:cubicBezTo>
                  <a:pt x="208" y="58"/>
                  <a:pt x="208" y="58"/>
                  <a:pt x="208" y="58"/>
                </a:cubicBezTo>
                <a:cubicBezTo>
                  <a:pt x="208" y="42"/>
                  <a:pt x="197" y="30"/>
                  <a:pt x="184" y="30"/>
                </a:cubicBezTo>
                <a:cubicBezTo>
                  <a:pt x="172" y="30"/>
                  <a:pt x="172" y="30"/>
                  <a:pt x="172" y="30"/>
                </a:cubicBezTo>
                <a:cubicBezTo>
                  <a:pt x="167" y="30"/>
                  <a:pt x="167" y="30"/>
                  <a:pt x="167" y="30"/>
                </a:cubicBezTo>
                <a:cubicBezTo>
                  <a:pt x="158" y="30"/>
                  <a:pt x="158" y="30"/>
                  <a:pt x="158" y="30"/>
                </a:cubicBezTo>
                <a:cubicBezTo>
                  <a:pt x="149" y="30"/>
                  <a:pt x="149" y="30"/>
                  <a:pt x="149" y="30"/>
                </a:cubicBezTo>
                <a:cubicBezTo>
                  <a:pt x="143" y="30"/>
                  <a:pt x="143" y="30"/>
                  <a:pt x="143" y="30"/>
                </a:cubicBezTo>
                <a:cubicBezTo>
                  <a:pt x="128" y="30"/>
                  <a:pt x="128" y="30"/>
                  <a:pt x="128" y="30"/>
                </a:cubicBezTo>
                <a:cubicBezTo>
                  <a:pt x="80" y="30"/>
                  <a:pt x="80" y="30"/>
                  <a:pt x="80" y="30"/>
                </a:cubicBezTo>
                <a:cubicBezTo>
                  <a:pt x="65" y="30"/>
                  <a:pt x="65" y="30"/>
                  <a:pt x="65" y="30"/>
                </a:cubicBezTo>
                <a:cubicBezTo>
                  <a:pt x="48" y="30"/>
                  <a:pt x="48" y="30"/>
                  <a:pt x="48" y="30"/>
                </a:cubicBezTo>
                <a:cubicBezTo>
                  <a:pt x="40" y="30"/>
                  <a:pt x="40" y="30"/>
                  <a:pt x="40" y="30"/>
                </a:cubicBezTo>
                <a:cubicBezTo>
                  <a:pt x="32" y="30"/>
                  <a:pt x="32" y="30"/>
                  <a:pt x="32" y="30"/>
                </a:cubicBezTo>
                <a:cubicBezTo>
                  <a:pt x="24" y="30"/>
                  <a:pt x="24" y="30"/>
                  <a:pt x="24" y="30"/>
                </a:cubicBezTo>
                <a:cubicBezTo>
                  <a:pt x="11" y="30"/>
                  <a:pt x="0" y="42"/>
                  <a:pt x="0" y="58"/>
                </a:cubicBezTo>
                <a:cubicBezTo>
                  <a:pt x="0" y="74"/>
                  <a:pt x="0" y="74"/>
                  <a:pt x="0" y="74"/>
                </a:cubicBezTo>
                <a:cubicBezTo>
                  <a:pt x="2" y="91"/>
                  <a:pt x="16" y="104"/>
                  <a:pt x="31" y="104"/>
                </a:cubicBezTo>
                <a:close/>
                <a:moveTo>
                  <a:pt x="177" y="112"/>
                </a:moveTo>
                <a:cubicBezTo>
                  <a:pt x="124" y="112"/>
                  <a:pt x="124" y="112"/>
                  <a:pt x="124" y="112"/>
                </a:cubicBezTo>
                <a:cubicBezTo>
                  <a:pt x="124" y="120"/>
                  <a:pt x="124" y="120"/>
                  <a:pt x="124" y="120"/>
                </a:cubicBezTo>
                <a:cubicBezTo>
                  <a:pt x="124" y="125"/>
                  <a:pt x="120" y="130"/>
                  <a:pt x="114" y="130"/>
                </a:cubicBezTo>
                <a:cubicBezTo>
                  <a:pt x="94" y="130"/>
                  <a:pt x="94" y="130"/>
                  <a:pt x="94" y="130"/>
                </a:cubicBezTo>
                <a:cubicBezTo>
                  <a:pt x="88" y="130"/>
                  <a:pt x="84" y="125"/>
                  <a:pt x="84" y="120"/>
                </a:cubicBezTo>
                <a:cubicBezTo>
                  <a:pt x="84" y="112"/>
                  <a:pt x="84" y="112"/>
                  <a:pt x="84" y="112"/>
                </a:cubicBezTo>
                <a:cubicBezTo>
                  <a:pt x="31" y="112"/>
                  <a:pt x="31" y="112"/>
                  <a:pt x="31" y="112"/>
                </a:cubicBezTo>
                <a:cubicBezTo>
                  <a:pt x="18" y="112"/>
                  <a:pt x="7" y="105"/>
                  <a:pt x="0" y="94"/>
                </a:cubicBezTo>
                <a:cubicBezTo>
                  <a:pt x="0" y="159"/>
                  <a:pt x="0" y="159"/>
                  <a:pt x="0" y="159"/>
                </a:cubicBezTo>
                <a:cubicBezTo>
                  <a:pt x="0" y="174"/>
                  <a:pt x="11" y="187"/>
                  <a:pt x="24" y="187"/>
                </a:cubicBezTo>
                <a:cubicBezTo>
                  <a:pt x="32" y="187"/>
                  <a:pt x="32" y="187"/>
                  <a:pt x="32" y="187"/>
                </a:cubicBezTo>
                <a:cubicBezTo>
                  <a:pt x="40" y="187"/>
                  <a:pt x="40" y="187"/>
                  <a:pt x="40" y="187"/>
                </a:cubicBezTo>
                <a:cubicBezTo>
                  <a:pt x="48" y="187"/>
                  <a:pt x="48" y="187"/>
                  <a:pt x="48" y="187"/>
                </a:cubicBezTo>
                <a:cubicBezTo>
                  <a:pt x="158" y="187"/>
                  <a:pt x="158" y="187"/>
                  <a:pt x="158" y="187"/>
                </a:cubicBezTo>
                <a:cubicBezTo>
                  <a:pt x="167" y="187"/>
                  <a:pt x="167" y="187"/>
                  <a:pt x="167" y="187"/>
                </a:cubicBezTo>
                <a:cubicBezTo>
                  <a:pt x="172" y="187"/>
                  <a:pt x="172" y="187"/>
                  <a:pt x="172" y="187"/>
                </a:cubicBezTo>
                <a:cubicBezTo>
                  <a:pt x="184" y="187"/>
                  <a:pt x="184" y="187"/>
                  <a:pt x="184" y="187"/>
                </a:cubicBezTo>
                <a:cubicBezTo>
                  <a:pt x="197" y="187"/>
                  <a:pt x="208" y="174"/>
                  <a:pt x="208" y="159"/>
                </a:cubicBezTo>
                <a:cubicBezTo>
                  <a:pt x="208" y="94"/>
                  <a:pt x="208" y="94"/>
                  <a:pt x="208" y="94"/>
                </a:cubicBezTo>
                <a:cubicBezTo>
                  <a:pt x="201" y="105"/>
                  <a:pt x="190" y="112"/>
                  <a:pt x="177" y="112"/>
                </a:cubicBezTo>
                <a:close/>
                <a:moveTo>
                  <a:pt x="114" y="94"/>
                </a:moveTo>
                <a:cubicBezTo>
                  <a:pt x="94" y="94"/>
                  <a:pt x="94" y="94"/>
                  <a:pt x="94" y="94"/>
                </a:cubicBezTo>
                <a:cubicBezTo>
                  <a:pt x="92" y="94"/>
                  <a:pt x="91" y="95"/>
                  <a:pt x="91" y="98"/>
                </a:cubicBezTo>
                <a:cubicBezTo>
                  <a:pt x="91" y="102"/>
                  <a:pt x="91" y="102"/>
                  <a:pt x="91" y="102"/>
                </a:cubicBezTo>
                <a:cubicBezTo>
                  <a:pt x="91" y="105"/>
                  <a:pt x="91" y="105"/>
                  <a:pt x="91" y="105"/>
                </a:cubicBezTo>
                <a:cubicBezTo>
                  <a:pt x="91" y="111"/>
                  <a:pt x="91" y="111"/>
                  <a:pt x="91" y="111"/>
                </a:cubicBezTo>
                <a:cubicBezTo>
                  <a:pt x="91" y="114"/>
                  <a:pt x="91" y="114"/>
                  <a:pt x="91" y="114"/>
                </a:cubicBezTo>
                <a:cubicBezTo>
                  <a:pt x="91" y="119"/>
                  <a:pt x="91" y="119"/>
                  <a:pt x="91" y="119"/>
                </a:cubicBezTo>
                <a:cubicBezTo>
                  <a:pt x="91" y="121"/>
                  <a:pt x="92" y="123"/>
                  <a:pt x="94" y="123"/>
                </a:cubicBezTo>
                <a:cubicBezTo>
                  <a:pt x="114" y="123"/>
                  <a:pt x="114" y="123"/>
                  <a:pt x="114" y="123"/>
                </a:cubicBezTo>
                <a:cubicBezTo>
                  <a:pt x="116" y="123"/>
                  <a:pt x="117" y="121"/>
                  <a:pt x="117" y="119"/>
                </a:cubicBezTo>
                <a:cubicBezTo>
                  <a:pt x="117" y="114"/>
                  <a:pt x="117" y="114"/>
                  <a:pt x="117" y="114"/>
                </a:cubicBezTo>
                <a:cubicBezTo>
                  <a:pt x="117" y="111"/>
                  <a:pt x="117" y="111"/>
                  <a:pt x="117" y="111"/>
                </a:cubicBezTo>
                <a:cubicBezTo>
                  <a:pt x="117" y="105"/>
                  <a:pt x="117" y="105"/>
                  <a:pt x="117" y="105"/>
                </a:cubicBezTo>
                <a:cubicBezTo>
                  <a:pt x="117" y="102"/>
                  <a:pt x="117" y="102"/>
                  <a:pt x="117" y="102"/>
                </a:cubicBezTo>
                <a:cubicBezTo>
                  <a:pt x="117" y="98"/>
                  <a:pt x="117" y="98"/>
                  <a:pt x="117" y="98"/>
                </a:cubicBezTo>
                <a:cubicBezTo>
                  <a:pt x="117" y="95"/>
                  <a:pt x="116" y="94"/>
                  <a:pt x="114" y="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7" name="Google Shape;1329;p29">
            <a:extLst>
              <a:ext uri="{FF2B5EF4-FFF2-40B4-BE49-F238E27FC236}">
                <a16:creationId xmlns:a16="http://schemas.microsoft.com/office/drawing/2014/main" id="{02143385-C41E-4543-89ED-82FD8657584C}"/>
              </a:ext>
            </a:extLst>
          </p:cNvPr>
          <p:cNvSpPr>
            <a:spLocks/>
          </p:cNvSpPr>
          <p:nvPr/>
        </p:nvSpPr>
        <p:spPr bwMode="auto">
          <a:xfrm>
            <a:off x="8897937" y="5233843"/>
            <a:ext cx="769938" cy="474663"/>
          </a:xfrm>
          <a:custGeom>
            <a:avLst/>
            <a:gdLst>
              <a:gd name="T0" fmla="*/ 2147483646 w 224"/>
              <a:gd name="T1" fmla="*/ 0 h 138"/>
              <a:gd name="T2" fmla="*/ 295364028 w 224"/>
              <a:gd name="T3" fmla="*/ 0 h 138"/>
              <a:gd name="T4" fmla="*/ 0 w 224"/>
              <a:gd name="T5" fmla="*/ 295770082 h 138"/>
              <a:gd name="T6" fmla="*/ 0 w 224"/>
              <a:gd name="T7" fmla="*/ 1336874581 h 138"/>
              <a:gd name="T8" fmla="*/ 295364028 w 224"/>
              <a:gd name="T9" fmla="*/ 1632644664 h 138"/>
              <a:gd name="T10" fmla="*/ 2147483646 w 224"/>
              <a:gd name="T11" fmla="*/ 1632644664 h 138"/>
              <a:gd name="T12" fmla="*/ 2147483646 w 224"/>
              <a:gd name="T13" fmla="*/ 1336874581 h 138"/>
              <a:gd name="T14" fmla="*/ 2147483646 w 224"/>
              <a:gd name="T15" fmla="*/ 295770082 h 138"/>
              <a:gd name="T16" fmla="*/ 2147483646 w 224"/>
              <a:gd name="T17" fmla="*/ 0 h 138"/>
              <a:gd name="T18" fmla="*/ 2147483646 w 224"/>
              <a:gd name="T19" fmla="*/ 1443353875 h 138"/>
              <a:gd name="T20" fmla="*/ 2147483646 w 224"/>
              <a:gd name="T21" fmla="*/ 1455182614 h 138"/>
              <a:gd name="T22" fmla="*/ 2147483646 w 224"/>
              <a:gd name="T23" fmla="*/ 1467014793 h 138"/>
              <a:gd name="T24" fmla="*/ 1736732648 w 224"/>
              <a:gd name="T25" fmla="*/ 887306808 h 138"/>
              <a:gd name="T26" fmla="*/ 1370482766 w 224"/>
              <a:gd name="T27" fmla="*/ 1171244711 h 138"/>
              <a:gd name="T28" fmla="*/ 1323224384 w 224"/>
              <a:gd name="T29" fmla="*/ 1194905630 h 138"/>
              <a:gd name="T30" fmla="*/ 1323224384 w 224"/>
              <a:gd name="T31" fmla="*/ 1194905630 h 138"/>
              <a:gd name="T32" fmla="*/ 1311410647 w 224"/>
              <a:gd name="T33" fmla="*/ 1194905630 h 138"/>
              <a:gd name="T34" fmla="*/ 1275966002 w 224"/>
              <a:gd name="T35" fmla="*/ 1171244711 h 138"/>
              <a:gd name="T36" fmla="*/ 909716119 w 224"/>
              <a:gd name="T37" fmla="*/ 887306808 h 138"/>
              <a:gd name="T38" fmla="*/ 212661000 w 224"/>
              <a:gd name="T39" fmla="*/ 1467014793 h 138"/>
              <a:gd name="T40" fmla="*/ 153588882 w 224"/>
              <a:gd name="T41" fmla="*/ 1455182614 h 138"/>
              <a:gd name="T42" fmla="*/ 129957973 w 224"/>
              <a:gd name="T43" fmla="*/ 1443353875 h 138"/>
              <a:gd name="T44" fmla="*/ 141775146 w 224"/>
              <a:gd name="T45" fmla="*/ 1384199858 h 138"/>
              <a:gd name="T46" fmla="*/ 815199355 w 224"/>
              <a:gd name="T47" fmla="*/ 816324052 h 138"/>
              <a:gd name="T48" fmla="*/ 177216354 w 224"/>
              <a:gd name="T49" fmla="*/ 319431001 h 138"/>
              <a:gd name="T50" fmla="*/ 153588882 w 224"/>
              <a:gd name="T51" fmla="*/ 236616066 h 138"/>
              <a:gd name="T52" fmla="*/ 165402618 w 224"/>
              <a:gd name="T53" fmla="*/ 224783887 h 138"/>
              <a:gd name="T54" fmla="*/ 248105646 w 224"/>
              <a:gd name="T55" fmla="*/ 224783887 h 138"/>
              <a:gd name="T56" fmla="*/ 1323224384 w 224"/>
              <a:gd name="T57" fmla="*/ 1064768857 h 138"/>
              <a:gd name="T58" fmla="*/ 2147483646 w 224"/>
              <a:gd name="T59" fmla="*/ 224783887 h 138"/>
              <a:gd name="T60" fmla="*/ 2147483646 w 224"/>
              <a:gd name="T61" fmla="*/ 224783887 h 138"/>
              <a:gd name="T62" fmla="*/ 2147483646 w 224"/>
              <a:gd name="T63" fmla="*/ 236616066 h 138"/>
              <a:gd name="T64" fmla="*/ 2147483646 w 224"/>
              <a:gd name="T65" fmla="*/ 319431001 h 138"/>
              <a:gd name="T66" fmla="*/ 1831249412 w 224"/>
              <a:gd name="T67" fmla="*/ 816324052 h 138"/>
              <a:gd name="T68" fmla="*/ 2147483646 w 224"/>
              <a:gd name="T69" fmla="*/ 1384199858 h 138"/>
              <a:gd name="T70" fmla="*/ 2147483646 w 224"/>
              <a:gd name="T71" fmla="*/ 1443353875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4" h="138" extrusionOk="0">
                <a:moveTo>
                  <a:pt x="200" y="0"/>
                </a:moveTo>
                <a:cubicBezTo>
                  <a:pt x="25" y="0"/>
                  <a:pt x="25" y="0"/>
                  <a:pt x="25" y="0"/>
                </a:cubicBezTo>
                <a:cubicBezTo>
                  <a:pt x="11" y="0"/>
                  <a:pt x="0" y="11"/>
                  <a:pt x="0" y="25"/>
                </a:cubicBezTo>
                <a:cubicBezTo>
                  <a:pt x="0" y="113"/>
                  <a:pt x="0" y="113"/>
                  <a:pt x="0" y="113"/>
                </a:cubicBezTo>
                <a:cubicBezTo>
                  <a:pt x="0" y="127"/>
                  <a:pt x="11" y="138"/>
                  <a:pt x="25" y="138"/>
                </a:cubicBezTo>
                <a:cubicBezTo>
                  <a:pt x="200" y="138"/>
                  <a:pt x="200" y="138"/>
                  <a:pt x="200" y="138"/>
                </a:cubicBezTo>
                <a:cubicBezTo>
                  <a:pt x="213" y="138"/>
                  <a:pt x="224" y="127"/>
                  <a:pt x="224" y="113"/>
                </a:cubicBezTo>
                <a:cubicBezTo>
                  <a:pt x="224" y="25"/>
                  <a:pt x="224" y="25"/>
                  <a:pt x="224" y="25"/>
                </a:cubicBezTo>
                <a:cubicBezTo>
                  <a:pt x="224" y="11"/>
                  <a:pt x="213" y="0"/>
                  <a:pt x="200" y="0"/>
                </a:cubicBezTo>
                <a:close/>
                <a:moveTo>
                  <a:pt x="213" y="122"/>
                </a:moveTo>
                <a:cubicBezTo>
                  <a:pt x="211" y="123"/>
                  <a:pt x="211" y="123"/>
                  <a:pt x="211" y="123"/>
                </a:cubicBezTo>
                <a:cubicBezTo>
                  <a:pt x="210" y="125"/>
                  <a:pt x="208" y="125"/>
                  <a:pt x="206" y="124"/>
                </a:cubicBezTo>
                <a:cubicBezTo>
                  <a:pt x="147" y="75"/>
                  <a:pt x="147" y="75"/>
                  <a:pt x="147" y="75"/>
                </a:cubicBezTo>
                <a:cubicBezTo>
                  <a:pt x="116" y="99"/>
                  <a:pt x="116" y="99"/>
                  <a:pt x="116" y="99"/>
                </a:cubicBezTo>
                <a:cubicBezTo>
                  <a:pt x="115" y="100"/>
                  <a:pt x="114" y="101"/>
                  <a:pt x="112" y="101"/>
                </a:cubicBezTo>
                <a:cubicBezTo>
                  <a:pt x="112" y="101"/>
                  <a:pt x="112" y="101"/>
                  <a:pt x="112" y="101"/>
                </a:cubicBezTo>
                <a:cubicBezTo>
                  <a:pt x="112" y="101"/>
                  <a:pt x="112" y="101"/>
                  <a:pt x="111" y="101"/>
                </a:cubicBezTo>
                <a:cubicBezTo>
                  <a:pt x="110" y="101"/>
                  <a:pt x="109" y="100"/>
                  <a:pt x="108" y="99"/>
                </a:cubicBezTo>
                <a:cubicBezTo>
                  <a:pt x="77" y="75"/>
                  <a:pt x="77" y="75"/>
                  <a:pt x="77" y="75"/>
                </a:cubicBezTo>
                <a:cubicBezTo>
                  <a:pt x="18" y="124"/>
                  <a:pt x="18" y="124"/>
                  <a:pt x="18" y="124"/>
                </a:cubicBezTo>
                <a:cubicBezTo>
                  <a:pt x="16" y="125"/>
                  <a:pt x="14" y="125"/>
                  <a:pt x="13" y="123"/>
                </a:cubicBezTo>
                <a:cubicBezTo>
                  <a:pt x="11" y="122"/>
                  <a:pt x="11" y="122"/>
                  <a:pt x="11" y="122"/>
                </a:cubicBezTo>
                <a:cubicBezTo>
                  <a:pt x="10" y="120"/>
                  <a:pt x="10" y="118"/>
                  <a:pt x="12" y="117"/>
                </a:cubicBezTo>
                <a:cubicBezTo>
                  <a:pt x="69" y="69"/>
                  <a:pt x="69" y="69"/>
                  <a:pt x="69" y="69"/>
                </a:cubicBezTo>
                <a:cubicBezTo>
                  <a:pt x="15" y="27"/>
                  <a:pt x="15" y="27"/>
                  <a:pt x="15" y="27"/>
                </a:cubicBezTo>
                <a:cubicBezTo>
                  <a:pt x="13" y="25"/>
                  <a:pt x="12" y="22"/>
                  <a:pt x="13" y="20"/>
                </a:cubicBezTo>
                <a:cubicBezTo>
                  <a:pt x="14" y="19"/>
                  <a:pt x="14" y="19"/>
                  <a:pt x="14" y="19"/>
                </a:cubicBezTo>
                <a:cubicBezTo>
                  <a:pt x="16" y="17"/>
                  <a:pt x="19" y="17"/>
                  <a:pt x="21" y="19"/>
                </a:cubicBezTo>
                <a:cubicBezTo>
                  <a:pt x="112" y="90"/>
                  <a:pt x="112" y="90"/>
                  <a:pt x="112" y="90"/>
                </a:cubicBezTo>
                <a:cubicBezTo>
                  <a:pt x="203" y="19"/>
                  <a:pt x="203" y="19"/>
                  <a:pt x="203" y="19"/>
                </a:cubicBezTo>
                <a:cubicBezTo>
                  <a:pt x="205" y="17"/>
                  <a:pt x="208" y="17"/>
                  <a:pt x="210" y="19"/>
                </a:cubicBezTo>
                <a:cubicBezTo>
                  <a:pt x="211" y="20"/>
                  <a:pt x="211" y="20"/>
                  <a:pt x="211" y="20"/>
                </a:cubicBezTo>
                <a:cubicBezTo>
                  <a:pt x="212" y="22"/>
                  <a:pt x="211" y="25"/>
                  <a:pt x="209" y="27"/>
                </a:cubicBezTo>
                <a:cubicBezTo>
                  <a:pt x="155" y="69"/>
                  <a:pt x="155" y="69"/>
                  <a:pt x="155" y="69"/>
                </a:cubicBezTo>
                <a:cubicBezTo>
                  <a:pt x="212" y="117"/>
                  <a:pt x="212" y="117"/>
                  <a:pt x="212" y="117"/>
                </a:cubicBezTo>
                <a:cubicBezTo>
                  <a:pt x="214" y="118"/>
                  <a:pt x="214" y="120"/>
                  <a:pt x="213"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8" name="Google Shape;1330;p29">
            <a:extLst>
              <a:ext uri="{FF2B5EF4-FFF2-40B4-BE49-F238E27FC236}">
                <a16:creationId xmlns:a16="http://schemas.microsoft.com/office/drawing/2014/main" id="{26E50CF9-7A89-4F00-85F6-B3B04B634007}"/>
              </a:ext>
            </a:extLst>
          </p:cNvPr>
          <p:cNvSpPr>
            <a:spLocks/>
          </p:cNvSpPr>
          <p:nvPr/>
        </p:nvSpPr>
        <p:spPr bwMode="auto">
          <a:xfrm>
            <a:off x="3232150" y="5146531"/>
            <a:ext cx="673100" cy="668337"/>
          </a:xfrm>
          <a:custGeom>
            <a:avLst/>
            <a:gdLst>
              <a:gd name="T0" fmla="*/ 23585973 w 196"/>
              <a:gd name="T1" fmla="*/ 1341114652 h 194"/>
              <a:gd name="T2" fmla="*/ 224077051 w 196"/>
              <a:gd name="T3" fmla="*/ 474729417 h 194"/>
              <a:gd name="T4" fmla="*/ 967076425 w 196"/>
              <a:gd name="T5" fmla="*/ 11868149 h 194"/>
              <a:gd name="T6" fmla="*/ 1332679619 w 196"/>
              <a:gd name="T7" fmla="*/ 284839028 h 194"/>
              <a:gd name="T8" fmla="*/ 1049630766 w 196"/>
              <a:gd name="T9" fmla="*/ 545941758 h 194"/>
              <a:gd name="T10" fmla="*/ 566094271 w 196"/>
              <a:gd name="T11" fmla="*/ 1341114652 h 194"/>
              <a:gd name="T12" fmla="*/ 342013786 w 196"/>
              <a:gd name="T13" fmla="*/ 1293642054 h 194"/>
              <a:gd name="T14" fmla="*/ 176905104 w 196"/>
              <a:gd name="T15" fmla="*/ 1388587249 h 194"/>
              <a:gd name="T16" fmla="*/ 70761355 w 196"/>
              <a:gd name="T17" fmla="*/ 1531008485 h 194"/>
              <a:gd name="T18" fmla="*/ 47175381 w 196"/>
              <a:gd name="T19" fmla="*/ 1436059846 h 194"/>
              <a:gd name="T20" fmla="*/ 1710075799 w 196"/>
              <a:gd name="T21" fmla="*/ 1910792708 h 194"/>
              <a:gd name="T22" fmla="*/ 1615725037 w 196"/>
              <a:gd name="T23" fmla="*/ 1566612933 h 194"/>
              <a:gd name="T24" fmla="*/ 1580346077 w 196"/>
              <a:gd name="T25" fmla="*/ 1590349232 h 194"/>
              <a:gd name="T26" fmla="*/ 1533170696 w 196"/>
              <a:gd name="T27" fmla="*/ 1637821829 h 194"/>
              <a:gd name="T28" fmla="*/ 1474202328 w 196"/>
              <a:gd name="T29" fmla="*/ 1673426277 h 194"/>
              <a:gd name="T30" fmla="*/ 1415233960 w 196"/>
              <a:gd name="T31" fmla="*/ 1709030725 h 194"/>
              <a:gd name="T32" fmla="*/ 1344472606 w 196"/>
              <a:gd name="T33" fmla="*/ 1744635173 h 194"/>
              <a:gd name="T34" fmla="*/ 1250121843 w 196"/>
              <a:gd name="T35" fmla="*/ 1768371471 h 194"/>
              <a:gd name="T36" fmla="*/ 1155774515 w 196"/>
              <a:gd name="T37" fmla="*/ 1768371471 h 194"/>
              <a:gd name="T38" fmla="*/ 1073220174 w 196"/>
              <a:gd name="T39" fmla="*/ 1768371471 h 194"/>
              <a:gd name="T40" fmla="*/ 1002458819 w 196"/>
              <a:gd name="T41" fmla="*/ 1756503322 h 194"/>
              <a:gd name="T42" fmla="*/ 919901044 w 196"/>
              <a:gd name="T43" fmla="*/ 1720898874 h 194"/>
              <a:gd name="T44" fmla="*/ 849139689 w 196"/>
              <a:gd name="T45" fmla="*/ 1685294426 h 194"/>
              <a:gd name="T46" fmla="*/ 778378335 w 196"/>
              <a:gd name="T47" fmla="*/ 1649689978 h 194"/>
              <a:gd name="T48" fmla="*/ 719409967 w 196"/>
              <a:gd name="T49" fmla="*/ 1590349232 h 194"/>
              <a:gd name="T50" fmla="*/ 648648612 w 196"/>
              <a:gd name="T51" fmla="*/ 1507272187 h 194"/>
              <a:gd name="T52" fmla="*/ 188698090 w 196"/>
              <a:gd name="T53" fmla="*/ 1780239621 h 194"/>
              <a:gd name="T54" fmla="*/ 884522084 w 196"/>
              <a:gd name="T55" fmla="*/ 2147483646 h 194"/>
              <a:gd name="T56" fmla="*/ 1049630766 w 196"/>
              <a:gd name="T57" fmla="*/ 2147483646 h 194"/>
              <a:gd name="T58" fmla="*/ 1202949896 w 196"/>
              <a:gd name="T59" fmla="*/ 2147483646 h 194"/>
              <a:gd name="T60" fmla="*/ 1332679619 w 196"/>
              <a:gd name="T61" fmla="*/ 2147483646 h 194"/>
              <a:gd name="T62" fmla="*/ 2075675559 w 196"/>
              <a:gd name="T63" fmla="*/ 1839583812 h 194"/>
              <a:gd name="T64" fmla="*/ 2147483646 w 196"/>
              <a:gd name="T65" fmla="*/ 961330429 h 194"/>
              <a:gd name="T66" fmla="*/ 1816216114 w 196"/>
              <a:gd name="T67" fmla="*/ 213630133 h 194"/>
              <a:gd name="T68" fmla="*/ 1297297224 w 196"/>
              <a:gd name="T69" fmla="*/ 11868149 h 194"/>
              <a:gd name="T70" fmla="*/ 1285504238 w 196"/>
              <a:gd name="T71" fmla="*/ 11868149 h 194"/>
              <a:gd name="T72" fmla="*/ 1533170696 w 196"/>
              <a:gd name="T73" fmla="*/ 284839028 h 194"/>
              <a:gd name="T74" fmla="*/ 1273711251 w 196"/>
              <a:gd name="T75" fmla="*/ 545941758 h 194"/>
              <a:gd name="T76" fmla="*/ 1710075799 w 196"/>
              <a:gd name="T77" fmla="*/ 1412323547 h 194"/>
              <a:gd name="T78" fmla="*/ 2147483646 w 196"/>
              <a:gd name="T79" fmla="*/ 1673426277 h 194"/>
              <a:gd name="T80" fmla="*/ 2147483646 w 196"/>
              <a:gd name="T81" fmla="*/ 961330429 h 1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6" h="194" extrusionOk="0">
                <a:moveTo>
                  <a:pt x="4" y="121"/>
                </a:moveTo>
                <a:cubicBezTo>
                  <a:pt x="3" y="118"/>
                  <a:pt x="2" y="116"/>
                  <a:pt x="2" y="113"/>
                </a:cubicBezTo>
                <a:cubicBezTo>
                  <a:pt x="0" y="100"/>
                  <a:pt x="0" y="87"/>
                  <a:pt x="3" y="74"/>
                </a:cubicBezTo>
                <a:cubicBezTo>
                  <a:pt x="6" y="62"/>
                  <a:pt x="12" y="51"/>
                  <a:pt x="19" y="40"/>
                </a:cubicBezTo>
                <a:cubicBezTo>
                  <a:pt x="26" y="30"/>
                  <a:pt x="35" y="22"/>
                  <a:pt x="46" y="15"/>
                </a:cubicBezTo>
                <a:cubicBezTo>
                  <a:pt x="57" y="8"/>
                  <a:pt x="69" y="3"/>
                  <a:pt x="82" y="1"/>
                </a:cubicBezTo>
                <a:cubicBezTo>
                  <a:pt x="86" y="1"/>
                  <a:pt x="89" y="0"/>
                  <a:pt x="93" y="0"/>
                </a:cubicBezTo>
                <a:cubicBezTo>
                  <a:pt x="113" y="24"/>
                  <a:pt x="113" y="24"/>
                  <a:pt x="113" y="24"/>
                </a:cubicBezTo>
                <a:cubicBezTo>
                  <a:pt x="93" y="45"/>
                  <a:pt x="93" y="45"/>
                  <a:pt x="93" y="45"/>
                </a:cubicBezTo>
                <a:cubicBezTo>
                  <a:pt x="92" y="45"/>
                  <a:pt x="91" y="45"/>
                  <a:pt x="89" y="46"/>
                </a:cubicBezTo>
                <a:cubicBezTo>
                  <a:pt x="61" y="50"/>
                  <a:pt x="42" y="77"/>
                  <a:pt x="46" y="106"/>
                </a:cubicBezTo>
                <a:cubicBezTo>
                  <a:pt x="47" y="108"/>
                  <a:pt x="47" y="110"/>
                  <a:pt x="48" y="113"/>
                </a:cubicBezTo>
                <a:cubicBezTo>
                  <a:pt x="48" y="113"/>
                  <a:pt x="48" y="113"/>
                  <a:pt x="48" y="113"/>
                </a:cubicBezTo>
                <a:cubicBezTo>
                  <a:pt x="29" y="109"/>
                  <a:pt x="29" y="109"/>
                  <a:pt x="29" y="109"/>
                </a:cubicBezTo>
                <a:cubicBezTo>
                  <a:pt x="19" y="106"/>
                  <a:pt x="19" y="106"/>
                  <a:pt x="19" y="106"/>
                </a:cubicBezTo>
                <a:cubicBezTo>
                  <a:pt x="15" y="117"/>
                  <a:pt x="15" y="117"/>
                  <a:pt x="15" y="117"/>
                </a:cubicBezTo>
                <a:cubicBezTo>
                  <a:pt x="9" y="135"/>
                  <a:pt x="9" y="135"/>
                  <a:pt x="9" y="135"/>
                </a:cubicBezTo>
                <a:cubicBezTo>
                  <a:pt x="8" y="133"/>
                  <a:pt x="7" y="131"/>
                  <a:pt x="6" y="129"/>
                </a:cubicBezTo>
                <a:cubicBezTo>
                  <a:pt x="6" y="128"/>
                  <a:pt x="6" y="127"/>
                  <a:pt x="5" y="127"/>
                </a:cubicBezTo>
                <a:cubicBezTo>
                  <a:pt x="5" y="125"/>
                  <a:pt x="4" y="123"/>
                  <a:pt x="4" y="121"/>
                </a:cubicBezTo>
                <a:close/>
                <a:moveTo>
                  <a:pt x="156" y="159"/>
                </a:moveTo>
                <a:cubicBezTo>
                  <a:pt x="145" y="161"/>
                  <a:pt x="145" y="161"/>
                  <a:pt x="145" y="161"/>
                </a:cubicBezTo>
                <a:cubicBezTo>
                  <a:pt x="142" y="151"/>
                  <a:pt x="142" y="151"/>
                  <a:pt x="142" y="151"/>
                </a:cubicBezTo>
                <a:cubicBezTo>
                  <a:pt x="137" y="132"/>
                  <a:pt x="137" y="132"/>
                  <a:pt x="137" y="132"/>
                </a:cubicBezTo>
                <a:cubicBezTo>
                  <a:pt x="136" y="133"/>
                  <a:pt x="135" y="133"/>
                  <a:pt x="135" y="134"/>
                </a:cubicBezTo>
                <a:cubicBezTo>
                  <a:pt x="134" y="134"/>
                  <a:pt x="134" y="134"/>
                  <a:pt x="134" y="134"/>
                </a:cubicBezTo>
                <a:cubicBezTo>
                  <a:pt x="133" y="135"/>
                  <a:pt x="132" y="136"/>
                  <a:pt x="131" y="137"/>
                </a:cubicBezTo>
                <a:cubicBezTo>
                  <a:pt x="131" y="138"/>
                  <a:pt x="130" y="138"/>
                  <a:pt x="130" y="138"/>
                </a:cubicBezTo>
                <a:cubicBezTo>
                  <a:pt x="129" y="139"/>
                  <a:pt x="128" y="140"/>
                  <a:pt x="127" y="141"/>
                </a:cubicBezTo>
                <a:cubicBezTo>
                  <a:pt x="126" y="141"/>
                  <a:pt x="126" y="141"/>
                  <a:pt x="125" y="141"/>
                </a:cubicBezTo>
                <a:cubicBezTo>
                  <a:pt x="124" y="142"/>
                  <a:pt x="123" y="143"/>
                  <a:pt x="122" y="143"/>
                </a:cubicBezTo>
                <a:cubicBezTo>
                  <a:pt x="121" y="144"/>
                  <a:pt x="121" y="144"/>
                  <a:pt x="120" y="144"/>
                </a:cubicBezTo>
                <a:cubicBezTo>
                  <a:pt x="119" y="145"/>
                  <a:pt x="118" y="145"/>
                  <a:pt x="117" y="146"/>
                </a:cubicBezTo>
                <a:cubicBezTo>
                  <a:pt x="116" y="146"/>
                  <a:pt x="115" y="146"/>
                  <a:pt x="114" y="147"/>
                </a:cubicBezTo>
                <a:cubicBezTo>
                  <a:pt x="113" y="147"/>
                  <a:pt x="113" y="147"/>
                  <a:pt x="112" y="147"/>
                </a:cubicBezTo>
                <a:cubicBezTo>
                  <a:pt x="110" y="148"/>
                  <a:pt x="108" y="148"/>
                  <a:pt x="106" y="149"/>
                </a:cubicBezTo>
                <a:cubicBezTo>
                  <a:pt x="104" y="149"/>
                  <a:pt x="102" y="149"/>
                  <a:pt x="99" y="149"/>
                </a:cubicBezTo>
                <a:cubicBezTo>
                  <a:pt x="99" y="149"/>
                  <a:pt x="99" y="149"/>
                  <a:pt x="98" y="149"/>
                </a:cubicBezTo>
                <a:cubicBezTo>
                  <a:pt x="98" y="149"/>
                  <a:pt x="98" y="149"/>
                  <a:pt x="98" y="149"/>
                </a:cubicBezTo>
                <a:cubicBezTo>
                  <a:pt x="96" y="149"/>
                  <a:pt x="93" y="149"/>
                  <a:pt x="91" y="149"/>
                </a:cubicBezTo>
                <a:cubicBezTo>
                  <a:pt x="91" y="149"/>
                  <a:pt x="91" y="149"/>
                  <a:pt x="91" y="149"/>
                </a:cubicBezTo>
                <a:cubicBezTo>
                  <a:pt x="89" y="148"/>
                  <a:pt x="87" y="148"/>
                  <a:pt x="85" y="148"/>
                </a:cubicBezTo>
                <a:cubicBezTo>
                  <a:pt x="84" y="147"/>
                  <a:pt x="83" y="147"/>
                  <a:pt x="82" y="147"/>
                </a:cubicBezTo>
                <a:cubicBezTo>
                  <a:pt x="81" y="146"/>
                  <a:pt x="80" y="146"/>
                  <a:pt x="78" y="145"/>
                </a:cubicBezTo>
                <a:cubicBezTo>
                  <a:pt x="77" y="145"/>
                  <a:pt x="77" y="145"/>
                  <a:pt x="76" y="144"/>
                </a:cubicBezTo>
                <a:cubicBezTo>
                  <a:pt x="75" y="144"/>
                  <a:pt x="73" y="143"/>
                  <a:pt x="72" y="142"/>
                </a:cubicBezTo>
                <a:cubicBezTo>
                  <a:pt x="71" y="142"/>
                  <a:pt x="71" y="142"/>
                  <a:pt x="70" y="141"/>
                </a:cubicBezTo>
                <a:cubicBezTo>
                  <a:pt x="69" y="140"/>
                  <a:pt x="68" y="140"/>
                  <a:pt x="66" y="139"/>
                </a:cubicBezTo>
                <a:cubicBezTo>
                  <a:pt x="66" y="138"/>
                  <a:pt x="65" y="138"/>
                  <a:pt x="64" y="137"/>
                </a:cubicBezTo>
                <a:cubicBezTo>
                  <a:pt x="63" y="136"/>
                  <a:pt x="62" y="135"/>
                  <a:pt x="61" y="134"/>
                </a:cubicBezTo>
                <a:cubicBezTo>
                  <a:pt x="60" y="134"/>
                  <a:pt x="60" y="133"/>
                  <a:pt x="59" y="133"/>
                </a:cubicBezTo>
                <a:cubicBezTo>
                  <a:pt x="58" y="131"/>
                  <a:pt x="57" y="129"/>
                  <a:pt x="55" y="127"/>
                </a:cubicBezTo>
                <a:cubicBezTo>
                  <a:pt x="26" y="120"/>
                  <a:pt x="26" y="120"/>
                  <a:pt x="26" y="120"/>
                </a:cubicBezTo>
                <a:cubicBezTo>
                  <a:pt x="16" y="150"/>
                  <a:pt x="16" y="150"/>
                  <a:pt x="16" y="150"/>
                </a:cubicBezTo>
                <a:cubicBezTo>
                  <a:pt x="23" y="160"/>
                  <a:pt x="31" y="169"/>
                  <a:pt x="41" y="176"/>
                </a:cubicBezTo>
                <a:cubicBezTo>
                  <a:pt x="51" y="183"/>
                  <a:pt x="63" y="189"/>
                  <a:pt x="75" y="192"/>
                </a:cubicBezTo>
                <a:cubicBezTo>
                  <a:pt x="78" y="192"/>
                  <a:pt x="82" y="193"/>
                  <a:pt x="85" y="193"/>
                </a:cubicBezTo>
                <a:cubicBezTo>
                  <a:pt x="87" y="194"/>
                  <a:pt x="88" y="194"/>
                  <a:pt x="89" y="194"/>
                </a:cubicBezTo>
                <a:cubicBezTo>
                  <a:pt x="91" y="194"/>
                  <a:pt x="94" y="194"/>
                  <a:pt x="96" y="194"/>
                </a:cubicBezTo>
                <a:cubicBezTo>
                  <a:pt x="98" y="194"/>
                  <a:pt x="100" y="194"/>
                  <a:pt x="102" y="194"/>
                </a:cubicBezTo>
                <a:cubicBezTo>
                  <a:pt x="103" y="194"/>
                  <a:pt x="104" y="194"/>
                  <a:pt x="105" y="194"/>
                </a:cubicBezTo>
                <a:cubicBezTo>
                  <a:pt x="108" y="194"/>
                  <a:pt x="110" y="193"/>
                  <a:pt x="113" y="193"/>
                </a:cubicBezTo>
                <a:cubicBezTo>
                  <a:pt x="126" y="191"/>
                  <a:pt x="139" y="186"/>
                  <a:pt x="150" y="179"/>
                </a:cubicBezTo>
                <a:cubicBezTo>
                  <a:pt x="160" y="173"/>
                  <a:pt x="168" y="165"/>
                  <a:pt x="176" y="155"/>
                </a:cubicBezTo>
                <a:lnTo>
                  <a:pt x="156" y="159"/>
                </a:lnTo>
                <a:close/>
                <a:moveTo>
                  <a:pt x="194" y="81"/>
                </a:moveTo>
                <a:cubicBezTo>
                  <a:pt x="191" y="68"/>
                  <a:pt x="187" y="56"/>
                  <a:pt x="180" y="45"/>
                </a:cubicBezTo>
                <a:cubicBezTo>
                  <a:pt x="173" y="35"/>
                  <a:pt x="165" y="26"/>
                  <a:pt x="154" y="18"/>
                </a:cubicBezTo>
                <a:cubicBezTo>
                  <a:pt x="144" y="11"/>
                  <a:pt x="133" y="6"/>
                  <a:pt x="121" y="3"/>
                </a:cubicBezTo>
                <a:cubicBezTo>
                  <a:pt x="117" y="2"/>
                  <a:pt x="113" y="1"/>
                  <a:pt x="110" y="1"/>
                </a:cubicBezTo>
                <a:cubicBezTo>
                  <a:pt x="109" y="1"/>
                  <a:pt x="109" y="1"/>
                  <a:pt x="109" y="1"/>
                </a:cubicBezTo>
                <a:cubicBezTo>
                  <a:pt x="109" y="1"/>
                  <a:pt x="109" y="1"/>
                  <a:pt x="109" y="1"/>
                </a:cubicBezTo>
                <a:cubicBezTo>
                  <a:pt x="122" y="16"/>
                  <a:pt x="122" y="16"/>
                  <a:pt x="122" y="16"/>
                </a:cubicBezTo>
                <a:cubicBezTo>
                  <a:pt x="130" y="24"/>
                  <a:pt x="130" y="24"/>
                  <a:pt x="130" y="24"/>
                </a:cubicBezTo>
                <a:cubicBezTo>
                  <a:pt x="122" y="32"/>
                  <a:pt x="122" y="32"/>
                  <a:pt x="122" y="32"/>
                </a:cubicBezTo>
                <a:cubicBezTo>
                  <a:pt x="108" y="46"/>
                  <a:pt x="108" y="46"/>
                  <a:pt x="108" y="46"/>
                </a:cubicBezTo>
                <a:cubicBezTo>
                  <a:pt x="129" y="50"/>
                  <a:pt x="146" y="67"/>
                  <a:pt x="149" y="89"/>
                </a:cubicBezTo>
                <a:cubicBezTo>
                  <a:pt x="151" y="99"/>
                  <a:pt x="149" y="110"/>
                  <a:pt x="145" y="119"/>
                </a:cubicBezTo>
                <a:cubicBezTo>
                  <a:pt x="154" y="147"/>
                  <a:pt x="154" y="147"/>
                  <a:pt x="154" y="147"/>
                </a:cubicBezTo>
                <a:cubicBezTo>
                  <a:pt x="184" y="141"/>
                  <a:pt x="184" y="141"/>
                  <a:pt x="184" y="141"/>
                </a:cubicBezTo>
                <a:cubicBezTo>
                  <a:pt x="188" y="134"/>
                  <a:pt x="190" y="127"/>
                  <a:pt x="192" y="120"/>
                </a:cubicBezTo>
                <a:cubicBezTo>
                  <a:pt x="195" y="107"/>
                  <a:pt x="196" y="94"/>
                  <a:pt x="194"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9" name="Google Shape;1331;p29">
            <a:extLst>
              <a:ext uri="{FF2B5EF4-FFF2-40B4-BE49-F238E27FC236}">
                <a16:creationId xmlns:a16="http://schemas.microsoft.com/office/drawing/2014/main" id="{DF6FC511-D2DB-4742-AEC7-46D750DC0877}"/>
              </a:ext>
            </a:extLst>
          </p:cNvPr>
          <p:cNvSpPr>
            <a:spLocks/>
          </p:cNvSpPr>
          <p:nvPr/>
        </p:nvSpPr>
        <p:spPr bwMode="auto">
          <a:xfrm>
            <a:off x="7056437" y="5137006"/>
            <a:ext cx="666750" cy="666750"/>
          </a:xfrm>
          <a:custGeom>
            <a:avLst/>
            <a:gdLst>
              <a:gd name="T0" fmla="*/ 1074890358 w 194"/>
              <a:gd name="T1" fmla="*/ 1216633160 h 194"/>
              <a:gd name="T2" fmla="*/ 2147483646 w 194"/>
              <a:gd name="T3" fmla="*/ 1216633160 h 194"/>
              <a:gd name="T4" fmla="*/ 1074890358 w 194"/>
              <a:gd name="T5" fmla="*/ 2147483646 h 194"/>
              <a:gd name="T6" fmla="*/ 0 w 194"/>
              <a:gd name="T7" fmla="*/ 1216633160 h 194"/>
              <a:gd name="T8" fmla="*/ 1074890358 w 194"/>
              <a:gd name="T9" fmla="*/ 129930329 h 194"/>
              <a:gd name="T10" fmla="*/ 1074890358 w 194"/>
              <a:gd name="T11" fmla="*/ 1216633160 h 194"/>
              <a:gd name="T12" fmla="*/ 1204820687 w 194"/>
              <a:gd name="T13" fmla="*/ 0 h 194"/>
              <a:gd name="T14" fmla="*/ 1204820687 w 194"/>
              <a:gd name="T15" fmla="*/ 1086702831 h 194"/>
              <a:gd name="T16" fmla="*/ 2147483646 w 194"/>
              <a:gd name="T17" fmla="*/ 1086702831 h 194"/>
              <a:gd name="T18" fmla="*/ 1204820687 w 194"/>
              <a:gd name="T19" fmla="*/ 0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4" h="194" extrusionOk="0">
                <a:moveTo>
                  <a:pt x="91" y="103"/>
                </a:moveTo>
                <a:cubicBezTo>
                  <a:pt x="183" y="103"/>
                  <a:pt x="183" y="103"/>
                  <a:pt x="183" y="103"/>
                </a:cubicBezTo>
                <a:cubicBezTo>
                  <a:pt x="183" y="153"/>
                  <a:pt x="142" y="194"/>
                  <a:pt x="91" y="194"/>
                </a:cubicBezTo>
                <a:cubicBezTo>
                  <a:pt x="41" y="194"/>
                  <a:pt x="0" y="153"/>
                  <a:pt x="0" y="103"/>
                </a:cubicBezTo>
                <a:cubicBezTo>
                  <a:pt x="0" y="52"/>
                  <a:pt x="41" y="11"/>
                  <a:pt x="91" y="11"/>
                </a:cubicBezTo>
                <a:lnTo>
                  <a:pt x="91" y="103"/>
                </a:lnTo>
                <a:close/>
                <a:moveTo>
                  <a:pt x="102" y="0"/>
                </a:moveTo>
                <a:cubicBezTo>
                  <a:pt x="102" y="92"/>
                  <a:pt x="102" y="92"/>
                  <a:pt x="102" y="92"/>
                </a:cubicBezTo>
                <a:cubicBezTo>
                  <a:pt x="194" y="92"/>
                  <a:pt x="194" y="92"/>
                  <a:pt x="194" y="92"/>
                </a:cubicBezTo>
                <a:cubicBezTo>
                  <a:pt x="194" y="41"/>
                  <a:pt x="153" y="0"/>
                  <a:pt x="10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0" name="Google Shape;1332;p29">
            <a:extLst>
              <a:ext uri="{FF2B5EF4-FFF2-40B4-BE49-F238E27FC236}">
                <a16:creationId xmlns:a16="http://schemas.microsoft.com/office/drawing/2014/main" id="{C33D4BE4-7EC3-439C-A8D1-B0AEEFEDD208}"/>
              </a:ext>
            </a:extLst>
          </p:cNvPr>
          <p:cNvSpPr>
            <a:spLocks/>
          </p:cNvSpPr>
          <p:nvPr/>
        </p:nvSpPr>
        <p:spPr bwMode="auto">
          <a:xfrm>
            <a:off x="10836275" y="5119543"/>
            <a:ext cx="701675" cy="701675"/>
          </a:xfrm>
          <a:custGeom>
            <a:avLst/>
            <a:gdLst>
              <a:gd name="T0" fmla="*/ 2147483646 w 204"/>
              <a:gd name="T1" fmla="*/ 1029274675 h 204"/>
              <a:gd name="T2" fmla="*/ 2070378077 w 204"/>
              <a:gd name="T3" fmla="*/ 981949448 h 204"/>
              <a:gd name="T4" fmla="*/ 1963902335 w 204"/>
              <a:gd name="T5" fmla="*/ 757165798 h 204"/>
              <a:gd name="T6" fmla="*/ 2147483646 w 204"/>
              <a:gd name="T7" fmla="*/ 508721254 h 204"/>
              <a:gd name="T8" fmla="*/ 2141364198 w 204"/>
              <a:gd name="T9" fmla="*/ 437738573 h 204"/>
              <a:gd name="T10" fmla="*/ 1963902335 w 204"/>
              <a:gd name="T11" fmla="*/ 272105438 h 204"/>
              <a:gd name="T12" fmla="*/ 1904748381 w 204"/>
              <a:gd name="T13" fmla="*/ 260276710 h 204"/>
              <a:gd name="T14" fmla="*/ 1656303838 w 204"/>
              <a:gd name="T15" fmla="*/ 449567300 h 204"/>
              <a:gd name="T16" fmla="*/ 1431520188 w 204"/>
              <a:gd name="T17" fmla="*/ 343091558 h 204"/>
              <a:gd name="T18" fmla="*/ 1384194960 w 204"/>
              <a:gd name="T19" fmla="*/ 47321788 h 204"/>
              <a:gd name="T20" fmla="*/ 1325041006 w 204"/>
              <a:gd name="T21" fmla="*/ 0 h 204"/>
              <a:gd name="T22" fmla="*/ 1088428629 w 204"/>
              <a:gd name="T23" fmla="*/ 0 h 204"/>
              <a:gd name="T24" fmla="*/ 1029274675 w 204"/>
              <a:gd name="T25" fmla="*/ 47321788 h 204"/>
              <a:gd name="T26" fmla="*/ 981949448 w 204"/>
              <a:gd name="T27" fmla="*/ 343091558 h 204"/>
              <a:gd name="T28" fmla="*/ 757165798 w 204"/>
              <a:gd name="T29" fmla="*/ 449567300 h 204"/>
              <a:gd name="T30" fmla="*/ 508721254 w 204"/>
              <a:gd name="T31" fmla="*/ 260276710 h 204"/>
              <a:gd name="T32" fmla="*/ 449567300 w 204"/>
              <a:gd name="T33" fmla="*/ 272105438 h 204"/>
              <a:gd name="T34" fmla="*/ 272105438 w 204"/>
              <a:gd name="T35" fmla="*/ 437738573 h 204"/>
              <a:gd name="T36" fmla="*/ 260276710 w 204"/>
              <a:gd name="T37" fmla="*/ 508721254 h 204"/>
              <a:gd name="T38" fmla="*/ 449567300 w 204"/>
              <a:gd name="T39" fmla="*/ 757165798 h 204"/>
              <a:gd name="T40" fmla="*/ 343091558 w 204"/>
              <a:gd name="T41" fmla="*/ 981949448 h 204"/>
              <a:gd name="T42" fmla="*/ 47321788 w 204"/>
              <a:gd name="T43" fmla="*/ 1029274675 h 204"/>
              <a:gd name="T44" fmla="*/ 0 w 204"/>
              <a:gd name="T45" fmla="*/ 1088428629 h 204"/>
              <a:gd name="T46" fmla="*/ 0 w 204"/>
              <a:gd name="T47" fmla="*/ 1325041006 h 204"/>
              <a:gd name="T48" fmla="*/ 47321788 w 204"/>
              <a:gd name="T49" fmla="*/ 1384194960 h 204"/>
              <a:gd name="T50" fmla="*/ 343091558 w 204"/>
              <a:gd name="T51" fmla="*/ 1431520188 h 204"/>
              <a:gd name="T52" fmla="*/ 449567300 w 204"/>
              <a:gd name="T53" fmla="*/ 1656303838 h 204"/>
              <a:gd name="T54" fmla="*/ 260276710 w 204"/>
              <a:gd name="T55" fmla="*/ 1904748381 h 204"/>
              <a:gd name="T56" fmla="*/ 272105438 w 204"/>
              <a:gd name="T57" fmla="*/ 1963902335 h 204"/>
              <a:gd name="T58" fmla="*/ 449567300 w 204"/>
              <a:gd name="T59" fmla="*/ 2141364198 h 204"/>
              <a:gd name="T60" fmla="*/ 508721254 w 204"/>
              <a:gd name="T61" fmla="*/ 2147483646 h 204"/>
              <a:gd name="T62" fmla="*/ 757165798 w 204"/>
              <a:gd name="T63" fmla="*/ 1963902335 h 204"/>
              <a:gd name="T64" fmla="*/ 981949448 w 204"/>
              <a:gd name="T65" fmla="*/ 2070378077 h 204"/>
              <a:gd name="T66" fmla="*/ 1029274675 w 204"/>
              <a:gd name="T67" fmla="*/ 2147483646 h 204"/>
              <a:gd name="T68" fmla="*/ 1088428629 w 204"/>
              <a:gd name="T69" fmla="*/ 2147483646 h 204"/>
              <a:gd name="T70" fmla="*/ 1325041006 w 204"/>
              <a:gd name="T71" fmla="*/ 2147483646 h 204"/>
              <a:gd name="T72" fmla="*/ 1384194960 w 204"/>
              <a:gd name="T73" fmla="*/ 2147483646 h 204"/>
              <a:gd name="T74" fmla="*/ 1431520188 w 204"/>
              <a:gd name="T75" fmla="*/ 2070378077 h 204"/>
              <a:gd name="T76" fmla="*/ 1656303838 w 204"/>
              <a:gd name="T77" fmla="*/ 1963902335 h 204"/>
              <a:gd name="T78" fmla="*/ 1904748381 w 204"/>
              <a:gd name="T79" fmla="*/ 2147483646 h 204"/>
              <a:gd name="T80" fmla="*/ 1975731063 w 204"/>
              <a:gd name="T81" fmla="*/ 2141364198 h 204"/>
              <a:gd name="T82" fmla="*/ 2141364198 w 204"/>
              <a:gd name="T83" fmla="*/ 1963902335 h 204"/>
              <a:gd name="T84" fmla="*/ 2147483646 w 204"/>
              <a:gd name="T85" fmla="*/ 1904748381 h 204"/>
              <a:gd name="T86" fmla="*/ 1963902335 w 204"/>
              <a:gd name="T87" fmla="*/ 1656303838 h 204"/>
              <a:gd name="T88" fmla="*/ 2070378077 w 204"/>
              <a:gd name="T89" fmla="*/ 1431520188 h 204"/>
              <a:gd name="T90" fmla="*/ 2147483646 w 204"/>
              <a:gd name="T91" fmla="*/ 1384194960 h 204"/>
              <a:gd name="T92" fmla="*/ 2147483646 w 204"/>
              <a:gd name="T93" fmla="*/ 1325041006 h 204"/>
              <a:gd name="T94" fmla="*/ 2147483646 w 204"/>
              <a:gd name="T95" fmla="*/ 1088428629 h 204"/>
              <a:gd name="T96" fmla="*/ 2147483646 w 204"/>
              <a:gd name="T97" fmla="*/ 1029274675 h 204"/>
              <a:gd name="T98" fmla="*/ 1206736538 w 204"/>
              <a:gd name="T99" fmla="*/ 1644471671 h 204"/>
              <a:gd name="T100" fmla="*/ 768997965 w 204"/>
              <a:gd name="T101" fmla="*/ 1206736538 h 204"/>
              <a:gd name="T102" fmla="*/ 1206736538 w 204"/>
              <a:gd name="T103" fmla="*/ 768997965 h 204"/>
              <a:gd name="T104" fmla="*/ 1644471671 w 204"/>
              <a:gd name="T105" fmla="*/ 1206736538 h 204"/>
              <a:gd name="T106" fmla="*/ 1206736538 w 204"/>
              <a:gd name="T107" fmla="*/ 1644471671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4" h="204" extrusionOk="0">
                <a:moveTo>
                  <a:pt x="200" y="87"/>
                </a:moveTo>
                <a:cubicBezTo>
                  <a:pt x="175" y="83"/>
                  <a:pt x="175" y="83"/>
                  <a:pt x="175" y="83"/>
                </a:cubicBezTo>
                <a:cubicBezTo>
                  <a:pt x="173" y="76"/>
                  <a:pt x="170" y="70"/>
                  <a:pt x="166" y="64"/>
                </a:cubicBezTo>
                <a:cubicBezTo>
                  <a:pt x="182" y="43"/>
                  <a:pt x="182" y="43"/>
                  <a:pt x="182" y="43"/>
                </a:cubicBezTo>
                <a:cubicBezTo>
                  <a:pt x="183" y="41"/>
                  <a:pt x="183" y="39"/>
                  <a:pt x="181" y="37"/>
                </a:cubicBezTo>
                <a:cubicBezTo>
                  <a:pt x="166" y="23"/>
                  <a:pt x="166" y="23"/>
                  <a:pt x="166" y="23"/>
                </a:cubicBezTo>
                <a:cubicBezTo>
                  <a:pt x="165" y="21"/>
                  <a:pt x="163" y="21"/>
                  <a:pt x="161" y="22"/>
                </a:cubicBezTo>
                <a:cubicBezTo>
                  <a:pt x="140" y="38"/>
                  <a:pt x="140" y="38"/>
                  <a:pt x="140" y="38"/>
                </a:cubicBezTo>
                <a:cubicBezTo>
                  <a:pt x="134" y="34"/>
                  <a:pt x="128" y="31"/>
                  <a:pt x="121" y="29"/>
                </a:cubicBezTo>
                <a:cubicBezTo>
                  <a:pt x="117" y="4"/>
                  <a:pt x="117" y="4"/>
                  <a:pt x="117" y="4"/>
                </a:cubicBezTo>
                <a:cubicBezTo>
                  <a:pt x="116" y="2"/>
                  <a:pt x="114" y="0"/>
                  <a:pt x="112" y="0"/>
                </a:cubicBezTo>
                <a:cubicBezTo>
                  <a:pt x="92" y="0"/>
                  <a:pt x="92" y="0"/>
                  <a:pt x="92" y="0"/>
                </a:cubicBezTo>
                <a:cubicBezTo>
                  <a:pt x="90" y="0"/>
                  <a:pt x="88" y="2"/>
                  <a:pt x="87" y="4"/>
                </a:cubicBezTo>
                <a:cubicBezTo>
                  <a:pt x="83" y="29"/>
                  <a:pt x="83" y="29"/>
                  <a:pt x="83" y="29"/>
                </a:cubicBezTo>
                <a:cubicBezTo>
                  <a:pt x="76" y="31"/>
                  <a:pt x="70" y="34"/>
                  <a:pt x="64" y="38"/>
                </a:cubicBezTo>
                <a:cubicBezTo>
                  <a:pt x="43" y="22"/>
                  <a:pt x="43" y="22"/>
                  <a:pt x="43" y="22"/>
                </a:cubicBezTo>
                <a:cubicBezTo>
                  <a:pt x="42" y="21"/>
                  <a:pt x="39" y="21"/>
                  <a:pt x="38" y="23"/>
                </a:cubicBezTo>
                <a:cubicBezTo>
                  <a:pt x="23" y="37"/>
                  <a:pt x="23" y="37"/>
                  <a:pt x="23" y="37"/>
                </a:cubicBezTo>
                <a:cubicBezTo>
                  <a:pt x="21" y="39"/>
                  <a:pt x="21" y="41"/>
                  <a:pt x="22" y="43"/>
                </a:cubicBezTo>
                <a:cubicBezTo>
                  <a:pt x="38" y="64"/>
                  <a:pt x="38" y="64"/>
                  <a:pt x="38" y="64"/>
                </a:cubicBezTo>
                <a:cubicBezTo>
                  <a:pt x="34" y="70"/>
                  <a:pt x="31" y="76"/>
                  <a:pt x="29" y="83"/>
                </a:cubicBezTo>
                <a:cubicBezTo>
                  <a:pt x="4" y="87"/>
                  <a:pt x="4" y="87"/>
                  <a:pt x="4" y="87"/>
                </a:cubicBezTo>
                <a:cubicBezTo>
                  <a:pt x="2" y="88"/>
                  <a:pt x="0" y="90"/>
                  <a:pt x="0" y="92"/>
                </a:cubicBezTo>
                <a:cubicBezTo>
                  <a:pt x="0" y="112"/>
                  <a:pt x="0" y="112"/>
                  <a:pt x="0" y="112"/>
                </a:cubicBezTo>
                <a:cubicBezTo>
                  <a:pt x="0" y="114"/>
                  <a:pt x="2" y="116"/>
                  <a:pt x="4" y="117"/>
                </a:cubicBezTo>
                <a:cubicBezTo>
                  <a:pt x="29" y="121"/>
                  <a:pt x="29" y="121"/>
                  <a:pt x="29" y="121"/>
                </a:cubicBezTo>
                <a:cubicBezTo>
                  <a:pt x="31" y="128"/>
                  <a:pt x="34" y="134"/>
                  <a:pt x="38" y="140"/>
                </a:cubicBezTo>
                <a:cubicBezTo>
                  <a:pt x="22" y="161"/>
                  <a:pt x="22" y="161"/>
                  <a:pt x="22" y="161"/>
                </a:cubicBezTo>
                <a:cubicBezTo>
                  <a:pt x="21" y="162"/>
                  <a:pt x="21" y="165"/>
                  <a:pt x="23" y="166"/>
                </a:cubicBezTo>
                <a:cubicBezTo>
                  <a:pt x="38" y="181"/>
                  <a:pt x="38" y="181"/>
                  <a:pt x="38" y="181"/>
                </a:cubicBezTo>
                <a:cubicBezTo>
                  <a:pt x="39" y="183"/>
                  <a:pt x="42" y="183"/>
                  <a:pt x="43" y="182"/>
                </a:cubicBezTo>
                <a:cubicBezTo>
                  <a:pt x="64" y="166"/>
                  <a:pt x="64" y="166"/>
                  <a:pt x="64" y="166"/>
                </a:cubicBezTo>
                <a:cubicBezTo>
                  <a:pt x="70" y="170"/>
                  <a:pt x="76" y="173"/>
                  <a:pt x="83" y="175"/>
                </a:cubicBezTo>
                <a:cubicBezTo>
                  <a:pt x="87" y="200"/>
                  <a:pt x="87" y="200"/>
                  <a:pt x="87" y="200"/>
                </a:cubicBezTo>
                <a:cubicBezTo>
                  <a:pt x="88" y="202"/>
                  <a:pt x="90" y="204"/>
                  <a:pt x="92" y="204"/>
                </a:cubicBezTo>
                <a:cubicBezTo>
                  <a:pt x="112" y="204"/>
                  <a:pt x="112" y="204"/>
                  <a:pt x="112" y="204"/>
                </a:cubicBezTo>
                <a:cubicBezTo>
                  <a:pt x="114" y="204"/>
                  <a:pt x="116" y="202"/>
                  <a:pt x="117" y="200"/>
                </a:cubicBezTo>
                <a:cubicBezTo>
                  <a:pt x="121" y="175"/>
                  <a:pt x="121" y="175"/>
                  <a:pt x="121" y="175"/>
                </a:cubicBezTo>
                <a:cubicBezTo>
                  <a:pt x="128" y="173"/>
                  <a:pt x="134" y="170"/>
                  <a:pt x="140" y="166"/>
                </a:cubicBezTo>
                <a:cubicBezTo>
                  <a:pt x="161" y="182"/>
                  <a:pt x="161" y="182"/>
                  <a:pt x="161" y="182"/>
                </a:cubicBezTo>
                <a:cubicBezTo>
                  <a:pt x="163" y="183"/>
                  <a:pt x="165" y="183"/>
                  <a:pt x="167" y="181"/>
                </a:cubicBezTo>
                <a:cubicBezTo>
                  <a:pt x="181" y="166"/>
                  <a:pt x="181" y="166"/>
                  <a:pt x="181" y="166"/>
                </a:cubicBezTo>
                <a:cubicBezTo>
                  <a:pt x="183" y="165"/>
                  <a:pt x="183" y="162"/>
                  <a:pt x="182" y="161"/>
                </a:cubicBezTo>
                <a:cubicBezTo>
                  <a:pt x="166" y="140"/>
                  <a:pt x="166" y="140"/>
                  <a:pt x="166" y="140"/>
                </a:cubicBezTo>
                <a:cubicBezTo>
                  <a:pt x="170" y="134"/>
                  <a:pt x="173" y="128"/>
                  <a:pt x="175" y="121"/>
                </a:cubicBezTo>
                <a:cubicBezTo>
                  <a:pt x="200" y="117"/>
                  <a:pt x="200" y="117"/>
                  <a:pt x="200" y="117"/>
                </a:cubicBezTo>
                <a:cubicBezTo>
                  <a:pt x="202" y="116"/>
                  <a:pt x="204" y="114"/>
                  <a:pt x="204" y="112"/>
                </a:cubicBezTo>
                <a:cubicBezTo>
                  <a:pt x="204" y="92"/>
                  <a:pt x="204" y="92"/>
                  <a:pt x="204" y="92"/>
                </a:cubicBezTo>
                <a:cubicBezTo>
                  <a:pt x="204" y="90"/>
                  <a:pt x="202" y="88"/>
                  <a:pt x="200" y="87"/>
                </a:cubicBezTo>
                <a:close/>
                <a:moveTo>
                  <a:pt x="102" y="139"/>
                </a:moveTo>
                <a:cubicBezTo>
                  <a:pt x="81" y="139"/>
                  <a:pt x="65" y="123"/>
                  <a:pt x="65" y="102"/>
                </a:cubicBezTo>
                <a:cubicBezTo>
                  <a:pt x="65" y="81"/>
                  <a:pt x="81" y="65"/>
                  <a:pt x="102" y="65"/>
                </a:cubicBezTo>
                <a:cubicBezTo>
                  <a:pt x="123" y="65"/>
                  <a:pt x="139" y="81"/>
                  <a:pt x="139" y="102"/>
                </a:cubicBezTo>
                <a:cubicBezTo>
                  <a:pt x="139" y="123"/>
                  <a:pt x="123" y="139"/>
                  <a:pt x="102"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Tree>
    <p:extLst>
      <p:ext uri="{BB962C8B-B14F-4D97-AF65-F5344CB8AC3E}">
        <p14:creationId xmlns:p14="http://schemas.microsoft.com/office/powerpoint/2010/main" val="119048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ítulo 1"/>
          <p:cNvSpPr>
            <a:spLocks noGrp="1"/>
          </p:cNvSpPr>
          <p:nvPr>
            <p:ph type="title"/>
          </p:nvPr>
        </p:nvSpPr>
        <p:spPr>
          <a:xfrm>
            <a:off x="228599" y="635839"/>
            <a:ext cx="10515600" cy="577836"/>
          </a:xfrm>
        </p:spPr>
        <p:txBody>
          <a:bodyPr>
            <a:noAutofit/>
          </a:bodyPr>
          <a:lstStyle/>
          <a:p>
            <a:pPr marL="1160463" indent="-1160463" algn="ct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Los Riesgos Relevantes para las Finanzas Públicas </a:t>
            </a:r>
            <a:r>
              <a:rPr lang="es-MX" sz="2400" b="1" dirty="0" smtClean="0">
                <a:solidFill>
                  <a:schemeClr val="accent1">
                    <a:lumMod val="50000"/>
                  </a:schemeClr>
                </a:solidFill>
              </a:rPr>
              <a:t>Locales </a:t>
            </a:r>
            <a:br>
              <a:rPr lang="es-MX" sz="2400" b="1" dirty="0" smtClean="0">
                <a:solidFill>
                  <a:schemeClr val="accent1">
                    <a:lumMod val="50000"/>
                  </a:schemeClr>
                </a:solidFill>
              </a:rPr>
            </a:br>
            <a:r>
              <a:rPr lang="es-MX" sz="2400" b="1" dirty="0" smtClean="0">
                <a:solidFill>
                  <a:schemeClr val="accent1">
                    <a:lumMod val="50000"/>
                  </a:schemeClr>
                </a:solidFill>
              </a:rPr>
              <a:t/>
            </a:r>
            <a:br>
              <a:rPr lang="es-MX" sz="2400" b="1" dirty="0" smtClean="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r>
              <a:rPr lang="es-MX" sz="2400" b="1" dirty="0">
                <a:solidFill>
                  <a:schemeClr val="accent1">
                    <a:lumMod val="50000"/>
                  </a:schemeClr>
                </a:solidFill>
              </a:rPr>
              <a:t/>
            </a:r>
            <a:br>
              <a:rPr lang="es-MX" sz="2400" b="1" dirty="0">
                <a:solidFill>
                  <a:schemeClr val="accent1">
                    <a:lumMod val="50000"/>
                  </a:schemeClr>
                </a:solidFill>
              </a:rPr>
            </a:br>
            <a:endParaRPr lang="es-MX" sz="2400" b="1" dirty="0">
              <a:solidFill>
                <a:schemeClr val="accent1">
                  <a:lumMod val="50000"/>
                </a:schemeClr>
              </a:solidFill>
            </a:endParaRPr>
          </a:p>
        </p:txBody>
      </p:sp>
      <p:sp>
        <p:nvSpPr>
          <p:cNvPr id="4" name="CuadroTexto 3"/>
          <p:cNvSpPr txBox="1"/>
          <p:nvPr/>
        </p:nvSpPr>
        <p:spPr>
          <a:xfrm>
            <a:off x="228599" y="6212197"/>
            <a:ext cx="8412480" cy="253916"/>
          </a:xfrm>
          <a:prstGeom prst="rect">
            <a:avLst/>
          </a:prstGeom>
          <a:noFill/>
        </p:spPr>
        <p:txBody>
          <a:bodyPr wrap="square" rtlCol="0">
            <a:spAutoFit/>
          </a:bodyPr>
          <a:lstStyle/>
          <a:p>
            <a:r>
              <a:rPr lang="es-MX" sz="1000" dirty="0">
                <a:latin typeface="Arial" panose="020B0604020202020204" pitchFamily="34" charset="0"/>
                <a:cs typeface="Arial" panose="020B0604020202020204" pitchFamily="34" charset="0"/>
              </a:rPr>
              <a:t>Fuente: Gráfica propia, elaborada con datos de: INEGI – EFIEPM 2006 – 2019.  </a:t>
            </a:r>
          </a:p>
        </p:txBody>
      </p:sp>
      <p:graphicFrame>
        <p:nvGraphicFramePr>
          <p:cNvPr id="5" name="Diagrama 4"/>
          <p:cNvGraphicFramePr/>
          <p:nvPr>
            <p:extLst>
              <p:ext uri="{D42A27DB-BD31-4B8C-83A1-F6EECF244321}">
                <p14:modId xmlns:p14="http://schemas.microsoft.com/office/powerpoint/2010/main" val="231953735"/>
              </p:ext>
            </p:extLst>
          </p:nvPr>
        </p:nvGraphicFramePr>
        <p:xfrm>
          <a:off x="1033345" y="1752896"/>
          <a:ext cx="10050150" cy="4610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p:cNvSpPr txBox="1">
            <a:spLocks/>
          </p:cNvSpPr>
          <p:nvPr/>
        </p:nvSpPr>
        <p:spPr>
          <a:xfrm>
            <a:off x="800620" y="430775"/>
            <a:ext cx="10515600" cy="57783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60463" indent="-1160463"/>
            <a:r>
              <a:rPr lang="es-MX" sz="2000" dirty="0" smtClean="0">
                <a:solidFill>
                  <a:schemeClr val="bg1">
                    <a:lumMod val="50000"/>
                  </a:schemeClr>
                </a:solidFill>
              </a:rPr>
              <a:t>Los Riesgos Relevantes para las Finanzas Públicas Locales (Situación Actual)</a:t>
            </a:r>
            <a:br>
              <a:rPr lang="es-MX" sz="2000" dirty="0" smtClean="0">
                <a:solidFill>
                  <a:schemeClr val="bg1">
                    <a:lumMod val="50000"/>
                  </a:schemeClr>
                </a:solidFill>
              </a:rPr>
            </a:br>
            <a:r>
              <a:rPr lang="es-MX" sz="2400" dirty="0" smtClean="0">
                <a:solidFill>
                  <a:schemeClr val="bg1">
                    <a:lumMod val="50000"/>
                  </a:schemeClr>
                </a:solidFill>
              </a:rPr>
              <a:t/>
            </a:r>
            <a:br>
              <a:rPr lang="es-MX" sz="2400" dirty="0" smtClean="0">
                <a:solidFill>
                  <a:schemeClr val="bg1">
                    <a:lumMod val="50000"/>
                  </a:schemeClr>
                </a:solidFill>
              </a:rPr>
            </a:br>
            <a:r>
              <a:rPr lang="es-MX" sz="2400" dirty="0" smtClean="0">
                <a:solidFill>
                  <a:schemeClr val="bg1">
                    <a:lumMod val="50000"/>
                  </a:schemeClr>
                </a:solidFill>
              </a:rPr>
              <a:t/>
            </a:r>
            <a:br>
              <a:rPr lang="es-MX" sz="2400" dirty="0" smtClean="0">
                <a:solidFill>
                  <a:schemeClr val="bg1">
                    <a:lumMod val="50000"/>
                  </a:schemeClr>
                </a:solidFill>
              </a:rPr>
            </a:br>
            <a:r>
              <a:rPr lang="es-MX" sz="2400" dirty="0" smtClean="0">
                <a:solidFill>
                  <a:schemeClr val="bg1">
                    <a:lumMod val="50000"/>
                  </a:schemeClr>
                </a:solidFill>
              </a:rPr>
              <a:t/>
            </a:r>
            <a:br>
              <a:rPr lang="es-MX" sz="2400" dirty="0" smtClean="0">
                <a:solidFill>
                  <a:schemeClr val="bg1">
                    <a:lumMod val="50000"/>
                  </a:schemeClr>
                </a:solidFill>
              </a:rPr>
            </a:br>
            <a:r>
              <a:rPr lang="es-MX" sz="2400" dirty="0" smtClean="0">
                <a:solidFill>
                  <a:schemeClr val="bg1">
                    <a:lumMod val="50000"/>
                  </a:schemeClr>
                </a:solidFill>
              </a:rPr>
              <a:t/>
            </a:r>
            <a:br>
              <a:rPr lang="es-MX" sz="2400" dirty="0" smtClean="0">
                <a:solidFill>
                  <a:schemeClr val="bg1">
                    <a:lumMod val="50000"/>
                  </a:schemeClr>
                </a:solidFill>
              </a:rPr>
            </a:br>
            <a:r>
              <a:rPr lang="es-MX" sz="2400" dirty="0" smtClean="0">
                <a:solidFill>
                  <a:schemeClr val="bg1">
                    <a:lumMod val="50000"/>
                  </a:schemeClr>
                </a:solidFill>
              </a:rPr>
              <a:t/>
            </a:r>
            <a:br>
              <a:rPr lang="es-MX" sz="2400" dirty="0" smtClean="0">
                <a:solidFill>
                  <a:schemeClr val="bg1">
                    <a:lumMod val="50000"/>
                  </a:schemeClr>
                </a:solidFill>
              </a:rPr>
            </a:br>
            <a:r>
              <a:rPr lang="es-MX" sz="2400" dirty="0" smtClean="0">
                <a:solidFill>
                  <a:schemeClr val="bg1">
                    <a:lumMod val="50000"/>
                  </a:schemeClr>
                </a:solidFill>
              </a:rPr>
              <a:t> </a:t>
            </a:r>
            <a:br>
              <a:rPr lang="es-MX" sz="2400" dirty="0" smtClean="0">
                <a:solidFill>
                  <a:schemeClr val="bg1">
                    <a:lumMod val="50000"/>
                  </a:schemeClr>
                </a:solidFill>
              </a:rPr>
            </a:br>
            <a:r>
              <a:rPr lang="es-MX" sz="2400" dirty="0" smtClean="0">
                <a:solidFill>
                  <a:schemeClr val="bg1">
                    <a:lumMod val="50000"/>
                  </a:schemeClr>
                </a:solidFill>
              </a:rPr>
              <a:t/>
            </a:r>
            <a:br>
              <a:rPr lang="es-MX" sz="2400"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endParaRPr lang="es-MX" sz="2800" dirty="0">
              <a:solidFill>
                <a:schemeClr val="bg1">
                  <a:lumMod val="50000"/>
                </a:schemeClr>
              </a:solidFill>
            </a:endParaRPr>
          </a:p>
        </p:txBody>
      </p:sp>
      <p:pic>
        <p:nvPicPr>
          <p:cNvPr id="2" name="Imagen 1"/>
          <p:cNvPicPr>
            <a:picLocks noChangeAspect="1"/>
          </p:cNvPicPr>
          <p:nvPr/>
        </p:nvPicPr>
        <p:blipFill>
          <a:blip r:embed="rId8">
            <a:extLst>
              <a:ext uri="{BEBA8EAE-BF5A-486C-A8C5-ECC9F3942E4B}">
                <a14:imgProps xmlns:a14="http://schemas.microsoft.com/office/drawing/2010/main">
                  <a14:imgLayer r:embed="rId9">
                    <a14:imgEffect>
                      <a14:backgroundRemoval t="4884" b="90000" l="10116" r="90000"/>
                    </a14:imgEffect>
                  </a14:imgLayer>
                </a14:imgProps>
              </a:ext>
            </a:extLst>
          </a:blip>
          <a:stretch>
            <a:fillRect/>
          </a:stretch>
        </p:blipFill>
        <p:spPr>
          <a:xfrm>
            <a:off x="0" y="3874873"/>
            <a:ext cx="3027566" cy="3027566"/>
          </a:xfrm>
          <a:prstGeom prst="rect">
            <a:avLst/>
          </a:prstGeom>
        </p:spPr>
      </p:pic>
    </p:spTree>
    <p:extLst>
      <p:ext uri="{BB962C8B-B14F-4D97-AF65-F5344CB8AC3E}">
        <p14:creationId xmlns:p14="http://schemas.microsoft.com/office/powerpoint/2010/main" val="227759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648220" y="278375"/>
            <a:ext cx="10515600" cy="577836"/>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160463" marR="0" lvl="0" indent="-1160463" algn="ctr" defTabSz="914400" rtl="0" eaLnBrk="1" fontAlgn="auto" latinLnBrk="0" hangingPunct="1">
              <a:lnSpc>
                <a:spcPct val="90000"/>
              </a:lnSpc>
              <a:spcBef>
                <a:spcPct val="0"/>
              </a:spcBef>
              <a:spcAft>
                <a:spcPts val="0"/>
              </a:spcAft>
              <a:buClrTx/>
              <a:buSzTx/>
              <a:buFontTx/>
              <a:buNone/>
              <a:tabLst/>
              <a:defRPr/>
            </a:pPr>
            <a:r>
              <a:rPr kumimoji="0" lang="es-MX" sz="20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Los Riesgos Relevantes para las Finanzas Públicas </a:t>
            </a:r>
            <a:br>
              <a:rPr kumimoji="0" lang="es-MX" sz="20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endParaRPr kumimoji="0" lang="es-MX" sz="2800" b="1" i="0" u="none" strike="noStrike" kern="1200" cap="none" spc="0" normalizeH="0" baseline="0" noProof="0" dirty="0">
              <a:ln>
                <a:noFill/>
              </a:ln>
              <a:solidFill>
                <a:sysClr val="window" lastClr="FFFFFF">
                  <a:lumMod val="50000"/>
                </a:sysClr>
              </a:solidFill>
              <a:effectLst/>
              <a:uLnTx/>
              <a:uFillTx/>
              <a:latin typeface="Arial" panose="020B0604020202020204"/>
              <a:ea typeface="+mj-ea"/>
              <a:cs typeface="+mj-cs"/>
            </a:endParaRPr>
          </a:p>
        </p:txBody>
      </p:sp>
      <p:sp>
        <p:nvSpPr>
          <p:cNvPr id="4" name="CuadroTexto 3"/>
          <p:cNvSpPr txBox="1"/>
          <p:nvPr/>
        </p:nvSpPr>
        <p:spPr>
          <a:xfrm>
            <a:off x="228599" y="6212197"/>
            <a:ext cx="8412480" cy="400110"/>
          </a:xfrm>
          <a:prstGeom prst="rect">
            <a:avLst/>
          </a:prstGeom>
          <a:noFill/>
        </p:spPr>
        <p:txBody>
          <a:bodyPr wrap="square" rtlCol="0">
            <a:spAutoFit/>
          </a:bodyPr>
          <a:lstStyle/>
          <a:p>
            <a:r>
              <a:rPr lang="es-MX" sz="1000" dirty="0">
                <a:solidFill>
                  <a:prstClr val="black"/>
                </a:solidFill>
                <a:latin typeface="Arial" panose="020B0604020202020204" pitchFamily="34" charset="0"/>
                <a:cs typeface="Arial" panose="020B0604020202020204" pitchFamily="34" charset="0"/>
              </a:rPr>
              <a:t>Fuente: </a:t>
            </a:r>
            <a:r>
              <a:rPr lang="es-MX" sz="1000" dirty="0" smtClean="0">
                <a:solidFill>
                  <a:prstClr val="black"/>
                </a:solidFill>
                <a:latin typeface="Arial" panose="020B0604020202020204" pitchFamily="34" charset="0"/>
                <a:cs typeface="Arial" panose="020B0604020202020204" pitchFamily="34" charset="0"/>
              </a:rPr>
              <a:t>Gráfica del INDETEC, </a:t>
            </a:r>
            <a:r>
              <a:rPr lang="es-MX" sz="1000" dirty="0">
                <a:solidFill>
                  <a:prstClr val="black"/>
                </a:solidFill>
                <a:latin typeface="Arial" panose="020B0604020202020204" pitchFamily="34" charset="0"/>
                <a:cs typeface="Arial" panose="020B0604020202020204" pitchFamily="34" charset="0"/>
              </a:rPr>
              <a:t>elaborada con datos de: INEGI – EFIEPM </a:t>
            </a:r>
            <a:r>
              <a:rPr lang="es-MX" sz="1000" dirty="0" smtClean="0">
                <a:solidFill>
                  <a:prstClr val="black"/>
                </a:solidFill>
                <a:latin typeface="Arial" panose="020B0604020202020204" pitchFamily="34" charset="0"/>
                <a:cs typeface="Arial" panose="020B0604020202020204" pitchFamily="34" charset="0"/>
              </a:rPr>
              <a:t>2010 </a:t>
            </a:r>
            <a:r>
              <a:rPr lang="es-MX" sz="1000" dirty="0">
                <a:solidFill>
                  <a:prstClr val="black"/>
                </a:solidFill>
                <a:latin typeface="Arial" panose="020B0604020202020204" pitchFamily="34" charset="0"/>
                <a:cs typeface="Arial" panose="020B0604020202020204" pitchFamily="34" charset="0"/>
              </a:rPr>
              <a:t>– </a:t>
            </a:r>
            <a:r>
              <a:rPr lang="es-MX" sz="1000" dirty="0" smtClean="0">
                <a:solidFill>
                  <a:prstClr val="black"/>
                </a:solidFill>
                <a:latin typeface="Arial" panose="020B0604020202020204" pitchFamily="34" charset="0"/>
                <a:cs typeface="Arial" panose="020B0604020202020204" pitchFamily="34" charset="0"/>
              </a:rPr>
              <a:t>2020 </a:t>
            </a:r>
            <a:r>
              <a:rPr lang="es-MX" sz="1000" dirty="0">
                <a:solidFill>
                  <a:prstClr val="black"/>
                </a:solidFill>
                <a:latin typeface="Arial" panose="020B0604020202020204" pitchFamily="34" charset="0"/>
                <a:cs typeface="Arial" panose="020B0604020202020204" pitchFamily="34" charset="0"/>
              </a:rPr>
              <a:t>(Acumulado). INEGI. Sistema de Cuentas Nacionales </a:t>
            </a:r>
            <a:r>
              <a:rPr lang="es-MX" sz="1000" dirty="0" smtClean="0">
                <a:solidFill>
                  <a:prstClr val="black"/>
                </a:solidFill>
                <a:latin typeface="Arial" panose="020B0604020202020204" pitchFamily="34" charset="0"/>
                <a:cs typeface="Arial" panose="020B0604020202020204" pitchFamily="34" charset="0"/>
              </a:rPr>
              <a:t>2010 </a:t>
            </a:r>
            <a:r>
              <a:rPr lang="es-MX" sz="1000" dirty="0">
                <a:solidFill>
                  <a:prstClr val="black"/>
                </a:solidFill>
                <a:latin typeface="Arial" panose="020B0604020202020204" pitchFamily="34" charset="0"/>
                <a:cs typeface="Arial" panose="020B0604020202020204" pitchFamily="34" charset="0"/>
              </a:rPr>
              <a:t>- </a:t>
            </a:r>
            <a:r>
              <a:rPr lang="es-MX" sz="1000" dirty="0" smtClean="0">
                <a:solidFill>
                  <a:prstClr val="black"/>
                </a:solidFill>
                <a:latin typeface="Arial" panose="020B0604020202020204" pitchFamily="34" charset="0"/>
                <a:cs typeface="Arial" panose="020B0604020202020204" pitchFamily="34" charset="0"/>
              </a:rPr>
              <a:t>2020. </a:t>
            </a:r>
            <a:endParaRPr lang="es-MX" sz="1000" dirty="0">
              <a:solidFill>
                <a:prstClr val="black"/>
              </a:solidFill>
              <a:latin typeface="Arial" panose="020B0604020202020204" pitchFamily="34" charset="0"/>
              <a:cs typeface="Arial" panose="020B0604020202020204" pitchFamily="34" charset="0"/>
            </a:endParaRPr>
          </a:p>
        </p:txBody>
      </p:sp>
      <p:sp>
        <p:nvSpPr>
          <p:cNvPr id="5" name="CuadroTexto 4"/>
          <p:cNvSpPr txBox="1"/>
          <p:nvPr/>
        </p:nvSpPr>
        <p:spPr>
          <a:xfrm>
            <a:off x="9615055" y="1804771"/>
            <a:ext cx="2144686" cy="3785652"/>
          </a:xfrm>
          <a:prstGeom prst="rect">
            <a:avLst/>
          </a:prstGeom>
          <a:noFill/>
        </p:spPr>
        <p:txBody>
          <a:bodyPr wrap="square" rtlCol="0">
            <a:spAutoFit/>
          </a:bodyPr>
          <a:lstStyle/>
          <a:p>
            <a:pPr algn="just"/>
            <a:r>
              <a:rPr lang="es-MX" sz="2000" dirty="0">
                <a:solidFill>
                  <a:schemeClr val="accent1">
                    <a:lumMod val="50000"/>
                  </a:schemeClr>
                </a:solidFill>
                <a:latin typeface="Arial" panose="020B0604020202020204"/>
              </a:rPr>
              <a:t>Con excepción de las transferencias federales y del gasto corriente que se ubican a otro nivel de los otros conceptos, los demás elementos muestran un estancamiento.</a:t>
            </a:r>
          </a:p>
        </p:txBody>
      </p:sp>
      <p:graphicFrame>
        <p:nvGraphicFramePr>
          <p:cNvPr id="6" name="Gráfico 5"/>
          <p:cNvGraphicFramePr>
            <a:graphicFrameLocks/>
          </p:cNvGraphicFramePr>
          <p:nvPr>
            <p:extLst>
              <p:ext uri="{D42A27DB-BD31-4B8C-83A1-F6EECF244321}">
                <p14:modId xmlns:p14="http://schemas.microsoft.com/office/powerpoint/2010/main" val="2838091115"/>
              </p:ext>
            </p:extLst>
          </p:nvPr>
        </p:nvGraphicFramePr>
        <p:xfrm>
          <a:off x="914399" y="1182997"/>
          <a:ext cx="8153401"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6782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clrChange>
              <a:clrFrom>
                <a:srgbClr val="FFFFFF"/>
              </a:clrFrom>
              <a:clrTo>
                <a:srgbClr val="FFFFFF">
                  <a:alpha val="0"/>
                </a:srgbClr>
              </a:clrTo>
            </a:clrChange>
          </a:blip>
          <a:srcRect l="16039" t="21888" r="2889" b="20508"/>
          <a:stretch/>
        </p:blipFill>
        <p:spPr>
          <a:xfrm>
            <a:off x="117764" y="4381928"/>
            <a:ext cx="3217334" cy="2286000"/>
          </a:xfrm>
          <a:prstGeom prst="rect">
            <a:avLst/>
          </a:prstGeom>
        </p:spPr>
      </p:pic>
      <p:sp>
        <p:nvSpPr>
          <p:cNvPr id="6" name="Marcador de número de diapositiva 3"/>
          <p:cNvSpPr>
            <a:spLocks noGrp="1"/>
          </p:cNvSpPr>
          <p:nvPr>
            <p:ph type="sldNum" sz="quarter" idx="12"/>
          </p:nvPr>
        </p:nvSpPr>
        <p:spPr>
          <a:xfrm>
            <a:off x="11390766" y="6400800"/>
            <a:ext cx="519112" cy="267128"/>
          </a:xfrm>
        </p:spPr>
        <p:txBody>
          <a:bodyPr/>
          <a:lstStyle/>
          <a:p>
            <a:fld id="{D35747C2-8F95-4877-A6E0-6C4C57FBA194}" type="slidenum">
              <a:rPr lang="es-MX" smtClean="0"/>
              <a:pPr/>
              <a:t>24</a:t>
            </a:fld>
            <a:endParaRPr lang="es-MX" dirty="0"/>
          </a:p>
        </p:txBody>
      </p:sp>
      <p:graphicFrame>
        <p:nvGraphicFramePr>
          <p:cNvPr id="9" name="Diagrama 8"/>
          <p:cNvGraphicFramePr/>
          <p:nvPr>
            <p:extLst>
              <p:ext uri="{D42A27DB-BD31-4B8C-83A1-F6EECF244321}">
                <p14:modId xmlns:p14="http://schemas.microsoft.com/office/powerpoint/2010/main" val="1596713792"/>
              </p:ext>
            </p:extLst>
          </p:nvPr>
        </p:nvGraphicFramePr>
        <p:xfrm>
          <a:off x="1323109" y="685803"/>
          <a:ext cx="9234054" cy="4682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ítulo 1"/>
          <p:cNvSpPr txBox="1">
            <a:spLocks/>
          </p:cNvSpPr>
          <p:nvPr/>
        </p:nvSpPr>
        <p:spPr>
          <a:xfrm>
            <a:off x="484736" y="331022"/>
            <a:ext cx="10515600" cy="71915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60463" indent="-1160463"/>
            <a:r>
              <a:rPr lang="es-MX" sz="2400" dirty="0" smtClean="0">
                <a:solidFill>
                  <a:schemeClr val="bg1">
                    <a:lumMod val="50000"/>
                  </a:schemeClr>
                </a:solidFill>
              </a:rPr>
              <a:t/>
            </a:r>
            <a:br>
              <a:rPr lang="es-MX" sz="2400" dirty="0" smtClean="0">
                <a:solidFill>
                  <a:schemeClr val="bg1">
                    <a:lumMod val="50000"/>
                  </a:schemeClr>
                </a:solidFill>
              </a:rPr>
            </a:br>
            <a:r>
              <a:rPr lang="es-MX" sz="2400" dirty="0" smtClean="0">
                <a:solidFill>
                  <a:schemeClr val="bg1">
                    <a:lumMod val="50000"/>
                  </a:schemeClr>
                </a:solidFill>
              </a:rPr>
              <a:t/>
            </a:r>
            <a:br>
              <a:rPr lang="es-MX" sz="2400" dirty="0" smtClean="0">
                <a:solidFill>
                  <a:schemeClr val="bg1">
                    <a:lumMod val="50000"/>
                  </a:schemeClr>
                </a:solidFill>
              </a:rPr>
            </a:br>
            <a:r>
              <a:rPr lang="es-MX" sz="2400" dirty="0" smtClean="0">
                <a:solidFill>
                  <a:schemeClr val="bg1">
                    <a:lumMod val="50000"/>
                  </a:schemeClr>
                </a:solidFill>
              </a:rPr>
              <a:t/>
            </a:r>
            <a:br>
              <a:rPr lang="es-MX" sz="2400" dirty="0" smtClean="0">
                <a:solidFill>
                  <a:schemeClr val="bg1">
                    <a:lumMod val="50000"/>
                  </a:schemeClr>
                </a:solidFill>
              </a:rPr>
            </a:br>
            <a:r>
              <a:rPr lang="es-MX" sz="2400" dirty="0" smtClean="0">
                <a:solidFill>
                  <a:schemeClr val="bg1">
                    <a:lumMod val="50000"/>
                  </a:schemeClr>
                </a:solidFill>
              </a:rPr>
              <a:t/>
            </a:r>
            <a:br>
              <a:rPr lang="es-MX" sz="2400" dirty="0" smtClean="0">
                <a:solidFill>
                  <a:schemeClr val="bg1">
                    <a:lumMod val="50000"/>
                  </a:schemeClr>
                </a:solidFill>
              </a:rPr>
            </a:br>
            <a:r>
              <a:rPr lang="es-MX" sz="2400" dirty="0" smtClean="0">
                <a:solidFill>
                  <a:schemeClr val="bg1">
                    <a:lumMod val="50000"/>
                  </a:schemeClr>
                </a:solidFill>
              </a:rPr>
              <a:t/>
            </a:r>
            <a:br>
              <a:rPr lang="es-MX" sz="2400" dirty="0" smtClean="0">
                <a:solidFill>
                  <a:schemeClr val="bg1">
                    <a:lumMod val="50000"/>
                  </a:schemeClr>
                </a:solidFill>
              </a:rPr>
            </a:br>
            <a:r>
              <a:rPr lang="es-MX" sz="2400" dirty="0" smtClean="0">
                <a:solidFill>
                  <a:schemeClr val="bg1">
                    <a:lumMod val="50000"/>
                  </a:schemeClr>
                </a:solidFill>
              </a:rPr>
              <a:t> </a:t>
            </a:r>
            <a:br>
              <a:rPr lang="es-MX" sz="2400" dirty="0" smtClean="0">
                <a:solidFill>
                  <a:schemeClr val="bg1">
                    <a:lumMod val="50000"/>
                  </a:schemeClr>
                </a:solidFill>
              </a:rPr>
            </a:br>
            <a:r>
              <a:rPr lang="es-MX" sz="2400" dirty="0" smtClean="0">
                <a:solidFill>
                  <a:schemeClr val="bg1">
                    <a:lumMod val="50000"/>
                  </a:schemeClr>
                </a:solidFill>
              </a:rPr>
              <a:t/>
            </a:r>
            <a:br>
              <a:rPr lang="es-MX" sz="2400"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r>
              <a:rPr lang="es-MX" dirty="0" smtClean="0">
                <a:solidFill>
                  <a:schemeClr val="bg1">
                    <a:lumMod val="50000"/>
                  </a:schemeClr>
                </a:solidFill>
              </a:rPr>
              <a:t/>
            </a:r>
            <a:br>
              <a:rPr lang="es-MX" dirty="0" smtClean="0">
                <a:solidFill>
                  <a:schemeClr val="bg1">
                    <a:lumMod val="50000"/>
                  </a:schemeClr>
                </a:solidFill>
              </a:rPr>
            </a:br>
            <a:endParaRPr lang="es-MX" sz="2800" dirty="0">
              <a:solidFill>
                <a:schemeClr val="bg1">
                  <a:lumMod val="50000"/>
                </a:schemeClr>
              </a:solidFill>
            </a:endParaRPr>
          </a:p>
        </p:txBody>
      </p:sp>
      <p:sp>
        <p:nvSpPr>
          <p:cNvPr id="7" name="Título 1"/>
          <p:cNvSpPr txBox="1">
            <a:spLocks/>
          </p:cNvSpPr>
          <p:nvPr/>
        </p:nvSpPr>
        <p:spPr>
          <a:xfrm>
            <a:off x="1676400" y="549807"/>
            <a:ext cx="10515600" cy="463913"/>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160463" marR="0" lvl="0" indent="-1160463" algn="ctr"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Situaciones Vulnerables relacionadas con los Ingresos</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endParaRPr kumimoji="0" lang="es-MX" sz="2800" b="1" i="0" u="none" strike="noStrike" kern="1200" cap="none" spc="0" normalizeH="0" baseline="0" noProof="0" dirty="0">
              <a:ln>
                <a:noFill/>
              </a:ln>
              <a:solidFill>
                <a:sysClr val="window" lastClr="FFFFFF">
                  <a:lumMod val="50000"/>
                </a:sysClr>
              </a:solidFill>
              <a:effectLst/>
              <a:uLnTx/>
              <a:uFillTx/>
              <a:latin typeface="Arial" panose="020B0604020202020204"/>
              <a:ea typeface="+mj-ea"/>
              <a:cs typeface="+mj-cs"/>
            </a:endParaRPr>
          </a:p>
        </p:txBody>
      </p:sp>
    </p:spTree>
    <p:extLst>
      <p:ext uri="{BB962C8B-B14F-4D97-AF65-F5344CB8AC3E}">
        <p14:creationId xmlns:p14="http://schemas.microsoft.com/office/powerpoint/2010/main" val="4203627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1427019" y="456997"/>
            <a:ext cx="10515600" cy="428207"/>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160463" marR="0" lvl="0" indent="-1160463" algn="ctr" defTabSz="914400" rtl="0" eaLnBrk="1" fontAlgn="auto" latinLnBrk="0" hangingPunct="1">
              <a:lnSpc>
                <a:spcPct val="90000"/>
              </a:lnSpc>
              <a:spcBef>
                <a:spcPct val="0"/>
              </a:spcBef>
              <a:spcAft>
                <a:spcPts val="0"/>
              </a:spcAft>
              <a:buClrTx/>
              <a:buSzTx/>
              <a:buFontTx/>
              <a:buNone/>
              <a:tabLst/>
              <a:defRPr/>
            </a:pPr>
            <a:r>
              <a:rPr kumimoji="0" lang="es-MX" sz="24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Los Riesgos en la Administración del Gasto Público</a:t>
            </a:r>
            <a:r>
              <a:rPr kumimoji="0" lang="es-MX" sz="20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0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endParaRPr kumimoji="0" lang="es-MX" sz="2800" i="0" u="none" strike="noStrike" kern="1200" cap="none" spc="0" normalizeH="0" baseline="0" noProof="0" dirty="0">
              <a:ln>
                <a:noFill/>
              </a:ln>
              <a:solidFill>
                <a:schemeClr val="accent1">
                  <a:lumMod val="50000"/>
                </a:schemeClr>
              </a:solidFill>
              <a:effectLst/>
              <a:uLnTx/>
              <a:uFillTx/>
              <a:latin typeface="Arial" panose="020B0604020202020204"/>
              <a:ea typeface="+mj-ea"/>
              <a:cs typeface="+mj-cs"/>
            </a:endParaRPr>
          </a:p>
        </p:txBody>
      </p:sp>
      <p:graphicFrame>
        <p:nvGraphicFramePr>
          <p:cNvPr id="4" name="Gráfico 3"/>
          <p:cNvGraphicFramePr>
            <a:graphicFrameLocks/>
          </p:cNvGraphicFramePr>
          <p:nvPr>
            <p:extLst>
              <p:ext uri="{D42A27DB-BD31-4B8C-83A1-F6EECF244321}">
                <p14:modId xmlns:p14="http://schemas.microsoft.com/office/powerpoint/2010/main" val="344014626"/>
              </p:ext>
            </p:extLst>
          </p:nvPr>
        </p:nvGraphicFramePr>
        <p:xfrm>
          <a:off x="1427019" y="1313411"/>
          <a:ext cx="10254693" cy="5087389"/>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p:cNvSpPr txBox="1"/>
          <p:nvPr/>
        </p:nvSpPr>
        <p:spPr>
          <a:xfrm>
            <a:off x="228599" y="6212197"/>
            <a:ext cx="8412480" cy="253916"/>
          </a:xfrm>
          <a:prstGeom prst="rect">
            <a:avLst/>
          </a:prstGeom>
          <a:noFill/>
        </p:spPr>
        <p:txBody>
          <a:bodyPr wrap="square" rtlCol="0">
            <a:spAutoFit/>
          </a:bodyPr>
          <a:lstStyle/>
          <a:p>
            <a:r>
              <a:rPr lang="es-MX" sz="1000" dirty="0">
                <a:solidFill>
                  <a:prstClr val="black"/>
                </a:solidFill>
                <a:latin typeface="Arial" panose="020B0604020202020204" pitchFamily="34" charset="0"/>
                <a:cs typeface="Arial" panose="020B0604020202020204" pitchFamily="34" charset="0"/>
              </a:rPr>
              <a:t>Fuente: Gráfica propia, elaborada con datos de: INEGI – EFIEPM 2000 – 2019. Acumulado</a:t>
            </a:r>
          </a:p>
        </p:txBody>
      </p:sp>
    </p:spTree>
    <p:extLst>
      <p:ext uri="{BB962C8B-B14F-4D97-AF65-F5344CB8AC3E}">
        <p14:creationId xmlns:p14="http://schemas.microsoft.com/office/powerpoint/2010/main" val="3163746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número de diapositiva 3"/>
          <p:cNvSpPr txBox="1">
            <a:spLocks/>
          </p:cNvSpPr>
          <p:nvPr/>
        </p:nvSpPr>
        <p:spPr>
          <a:xfrm>
            <a:off x="11390766" y="6400800"/>
            <a:ext cx="519112" cy="267128"/>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747C2-8F95-4877-A6E0-6C4C57FBA194}" type="slidenum">
              <a:rPr lang="es-MX" smtClean="0">
                <a:solidFill>
                  <a:prstClr val="black">
                    <a:lumMod val="60000"/>
                    <a:lumOff val="40000"/>
                  </a:prstClr>
                </a:solidFill>
                <a:latin typeface="Arial" panose="020B0604020202020204"/>
              </a:rPr>
              <a:pPr/>
              <a:t>26</a:t>
            </a:fld>
            <a:endParaRPr lang="es-MX" dirty="0">
              <a:solidFill>
                <a:prstClr val="black">
                  <a:lumMod val="60000"/>
                  <a:lumOff val="40000"/>
                </a:prstClr>
              </a:solidFill>
              <a:latin typeface="Arial" panose="020B0604020202020204"/>
            </a:endParaRPr>
          </a:p>
        </p:txBody>
      </p:sp>
      <p:sp>
        <p:nvSpPr>
          <p:cNvPr id="3" name="Título 1"/>
          <p:cNvSpPr txBox="1">
            <a:spLocks/>
          </p:cNvSpPr>
          <p:nvPr/>
        </p:nvSpPr>
        <p:spPr>
          <a:xfrm>
            <a:off x="1394278" y="278375"/>
            <a:ext cx="10515600" cy="719152"/>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160463" marR="0" lvl="0" indent="-1160463" algn="ctr"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Los Riesgos en la Administración del Gasto Público</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0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0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endParaRPr kumimoji="0" lang="es-MX" sz="2800" b="1" i="0" u="none" strike="noStrike" kern="1200" cap="none" spc="0" normalizeH="0" baseline="0" noProof="0" dirty="0">
              <a:ln>
                <a:noFill/>
              </a:ln>
              <a:solidFill>
                <a:sysClr val="window" lastClr="FFFFFF">
                  <a:lumMod val="50000"/>
                </a:sysClr>
              </a:solidFill>
              <a:effectLst/>
              <a:uLnTx/>
              <a:uFillTx/>
              <a:latin typeface="Arial" panose="020B0604020202020204"/>
              <a:ea typeface="+mj-ea"/>
              <a:cs typeface="+mj-cs"/>
            </a:endParaRPr>
          </a:p>
        </p:txBody>
      </p:sp>
      <p:graphicFrame>
        <p:nvGraphicFramePr>
          <p:cNvPr id="4" name="Diagrama 3">
            <a:extLst>
              <a:ext uri="{FF2B5EF4-FFF2-40B4-BE49-F238E27FC236}">
                <a16:creationId xmlns:a16="http://schemas.microsoft.com/office/drawing/2014/main" id="{83210496-67A4-4205-8DC8-94A0394F0C16}"/>
              </a:ext>
            </a:extLst>
          </p:cNvPr>
          <p:cNvGraphicFramePr/>
          <p:nvPr>
            <p:extLst>
              <p:ext uri="{D42A27DB-BD31-4B8C-83A1-F6EECF244321}">
                <p14:modId xmlns:p14="http://schemas.microsoft.com/office/powerpoint/2010/main" val="2396765119"/>
              </p:ext>
            </p:extLst>
          </p:nvPr>
        </p:nvGraphicFramePr>
        <p:xfrm>
          <a:off x="3067431" y="1501937"/>
          <a:ext cx="8582891" cy="4394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C98392CE-C075-4912-B00C-77C9D4286102}"/>
              </a:ext>
            </a:extLst>
          </p:cNvPr>
          <p:cNvGraphicFramePr/>
          <p:nvPr>
            <p:extLst>
              <p:ext uri="{D42A27DB-BD31-4B8C-83A1-F6EECF244321}">
                <p14:modId xmlns:p14="http://schemas.microsoft.com/office/powerpoint/2010/main" val="182632863"/>
              </p:ext>
            </p:extLst>
          </p:nvPr>
        </p:nvGraphicFramePr>
        <p:xfrm>
          <a:off x="-1172140" y="2289266"/>
          <a:ext cx="6614579" cy="22794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05282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número de diapositiva 3"/>
          <p:cNvSpPr txBox="1">
            <a:spLocks/>
          </p:cNvSpPr>
          <p:nvPr/>
        </p:nvSpPr>
        <p:spPr>
          <a:xfrm>
            <a:off x="11390766" y="6400800"/>
            <a:ext cx="519112" cy="267128"/>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35747C2-8F95-4877-A6E0-6C4C57FBA194}" type="slidenum">
              <a:rPr kumimoji="0" lang="es-MX" sz="1200" b="0" i="0" u="none" strike="noStrike" kern="1200" cap="none" spc="0" normalizeH="0" baseline="0" noProof="0" smtClean="0">
                <a:ln>
                  <a:noFill/>
                </a:ln>
                <a:solidFill>
                  <a:prstClr val="black">
                    <a:lumMod val="60000"/>
                    <a:lumOff val="40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s-MX" sz="1200" b="0" i="0" u="none" strike="noStrike" kern="1200" cap="none" spc="0" normalizeH="0" baseline="0" noProof="0" dirty="0">
              <a:ln>
                <a:noFill/>
              </a:ln>
              <a:solidFill>
                <a:prstClr val="black">
                  <a:lumMod val="60000"/>
                  <a:lumOff val="40000"/>
                </a:prstClr>
              </a:solidFill>
              <a:effectLst/>
              <a:uLnTx/>
              <a:uFillTx/>
              <a:latin typeface="Arial" panose="020B0604020202020204"/>
              <a:ea typeface="+mn-ea"/>
              <a:cs typeface="+mn-cs"/>
            </a:endParaRPr>
          </a:p>
        </p:txBody>
      </p:sp>
      <p:sp>
        <p:nvSpPr>
          <p:cNvPr id="3" name="Rectángulo 2"/>
          <p:cNvSpPr/>
          <p:nvPr/>
        </p:nvSpPr>
        <p:spPr>
          <a:xfrm>
            <a:off x="3720659" y="1477633"/>
            <a:ext cx="4805546" cy="388696"/>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Situaciones Vulnerables del Área de Egresos</a:t>
            </a:r>
            <a:endParaRPr kumimoji="0" lang="es-MX"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810773626"/>
              </p:ext>
            </p:extLst>
          </p:nvPr>
        </p:nvGraphicFramePr>
        <p:xfrm>
          <a:off x="1427374" y="1018903"/>
          <a:ext cx="9620068" cy="5515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p:cNvSpPr>
          <p:nvPr/>
        </p:nvSpPr>
        <p:spPr>
          <a:xfrm>
            <a:off x="531842" y="1013720"/>
            <a:ext cx="10515600" cy="463913"/>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160463" marR="0" lvl="0" indent="-1160463" algn="ctr"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Situaciones Vulnerables relacionadas con los Egresos</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endParaRPr kumimoji="0" lang="es-MX" sz="2800" b="1" i="0" u="none" strike="noStrike" kern="1200" cap="none" spc="0" normalizeH="0" baseline="0" noProof="0" dirty="0">
              <a:ln>
                <a:noFill/>
              </a:ln>
              <a:solidFill>
                <a:sysClr val="window" lastClr="FFFFFF">
                  <a:lumMod val="50000"/>
                </a:sysClr>
              </a:solidFill>
              <a:effectLst/>
              <a:uLnTx/>
              <a:uFillTx/>
              <a:latin typeface="Arial" panose="020B0604020202020204"/>
              <a:ea typeface="+mj-ea"/>
              <a:cs typeface="+mj-cs"/>
            </a:endParaRPr>
          </a:p>
        </p:txBody>
      </p:sp>
    </p:spTree>
    <p:extLst>
      <p:ext uri="{BB962C8B-B14F-4D97-AF65-F5344CB8AC3E}">
        <p14:creationId xmlns:p14="http://schemas.microsoft.com/office/powerpoint/2010/main" val="1593710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EA38FC7-2B7B-4214-AA66-B5845AE743CF}"/>
              </a:ext>
            </a:extLst>
          </p:cNvPr>
          <p:cNvGraphicFramePr/>
          <p:nvPr>
            <p:extLst>
              <p:ext uri="{D42A27DB-BD31-4B8C-83A1-F6EECF244321}">
                <p14:modId xmlns:p14="http://schemas.microsoft.com/office/powerpoint/2010/main" val="3141431403"/>
              </p:ext>
            </p:extLst>
          </p:nvPr>
        </p:nvGraphicFramePr>
        <p:xfrm>
          <a:off x="959606" y="-249382"/>
          <a:ext cx="10808367" cy="5922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arcador de número de diapositiva 3"/>
          <p:cNvSpPr txBox="1">
            <a:spLocks/>
          </p:cNvSpPr>
          <p:nvPr/>
        </p:nvSpPr>
        <p:spPr>
          <a:xfrm>
            <a:off x="11390766" y="6400800"/>
            <a:ext cx="519112" cy="267128"/>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747C2-8F95-4877-A6E0-6C4C57FBA194}" type="slidenum">
              <a:rPr lang="es-MX" smtClean="0">
                <a:solidFill>
                  <a:prstClr val="black">
                    <a:lumMod val="60000"/>
                    <a:lumOff val="40000"/>
                  </a:prstClr>
                </a:solidFill>
                <a:latin typeface="Arial" panose="020B0604020202020204"/>
              </a:rPr>
              <a:pPr/>
              <a:t>28</a:t>
            </a:fld>
            <a:endParaRPr lang="es-MX" dirty="0">
              <a:solidFill>
                <a:prstClr val="black">
                  <a:lumMod val="60000"/>
                  <a:lumOff val="40000"/>
                </a:prstClr>
              </a:solidFill>
              <a:latin typeface="Arial" panose="020B0604020202020204"/>
            </a:endParaRPr>
          </a:p>
        </p:txBody>
      </p:sp>
      <p:sp>
        <p:nvSpPr>
          <p:cNvPr id="3" name="Título 1"/>
          <p:cNvSpPr txBox="1">
            <a:spLocks/>
          </p:cNvSpPr>
          <p:nvPr/>
        </p:nvSpPr>
        <p:spPr>
          <a:xfrm>
            <a:off x="1105989" y="874852"/>
            <a:ext cx="10515600" cy="719152"/>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160463" marR="0" lvl="0" indent="-1160463" algn="ctr"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Los Riesgos en la Gestión de la Deuda Pública </a:t>
            </a:r>
            <a:br>
              <a:rPr kumimoji="0" lang="es-MX" sz="24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4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4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0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0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endParaRPr kumimoji="0" lang="es-MX" sz="2800" b="1" i="0" u="none" strike="noStrike" kern="1200" cap="none" spc="0" normalizeH="0" baseline="0" noProof="0" dirty="0">
              <a:ln>
                <a:noFill/>
              </a:ln>
              <a:solidFill>
                <a:schemeClr val="accent1">
                  <a:lumMod val="50000"/>
                </a:schemeClr>
              </a:solidFill>
              <a:effectLst/>
              <a:uLnTx/>
              <a:uFillTx/>
              <a:latin typeface="Arial" panose="020B0604020202020204"/>
              <a:ea typeface="+mj-ea"/>
              <a:cs typeface="+mj-cs"/>
            </a:endParaRPr>
          </a:p>
        </p:txBody>
      </p:sp>
      <p:pic>
        <p:nvPicPr>
          <p:cNvPr id="6" name="Imagen 5"/>
          <p:cNvPicPr>
            <a:picLocks noChangeAspect="1"/>
          </p:cNvPicPr>
          <p:nvPr/>
        </p:nvPicPr>
        <p:blipFill>
          <a:blip r:embed="rId8"/>
          <a:stretch>
            <a:fillRect/>
          </a:stretch>
        </p:blipFill>
        <p:spPr>
          <a:xfrm>
            <a:off x="959606" y="3437390"/>
            <a:ext cx="10431160" cy="2298391"/>
          </a:xfrm>
          <a:prstGeom prst="rect">
            <a:avLst/>
          </a:prstGeom>
        </p:spPr>
      </p:pic>
    </p:spTree>
    <p:extLst>
      <p:ext uri="{BB962C8B-B14F-4D97-AF65-F5344CB8AC3E}">
        <p14:creationId xmlns:p14="http://schemas.microsoft.com/office/powerpoint/2010/main" val="2811169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número de diapositiva 3"/>
          <p:cNvSpPr txBox="1">
            <a:spLocks/>
          </p:cNvSpPr>
          <p:nvPr/>
        </p:nvSpPr>
        <p:spPr>
          <a:xfrm>
            <a:off x="11390766" y="6400800"/>
            <a:ext cx="519112" cy="267128"/>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35747C2-8F95-4877-A6E0-6C4C57FBA194}" type="slidenum">
              <a:rPr kumimoji="0" lang="es-MX" sz="1200" b="0" i="0" u="none" strike="noStrike" kern="1200" cap="none" spc="0" normalizeH="0" baseline="0" noProof="0" smtClean="0">
                <a:ln>
                  <a:noFill/>
                </a:ln>
                <a:solidFill>
                  <a:prstClr val="black">
                    <a:lumMod val="60000"/>
                    <a:lumOff val="40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s-MX" sz="1200" b="0" i="0" u="none" strike="noStrike" kern="1200" cap="none" spc="0" normalizeH="0" baseline="0" noProof="0" dirty="0">
              <a:ln>
                <a:noFill/>
              </a:ln>
              <a:solidFill>
                <a:prstClr val="black">
                  <a:lumMod val="60000"/>
                  <a:lumOff val="40000"/>
                </a:prstClr>
              </a:solidFill>
              <a:effectLst/>
              <a:uLnTx/>
              <a:uFillTx/>
              <a:latin typeface="Arial" panose="020B0604020202020204"/>
              <a:ea typeface="+mn-ea"/>
              <a:cs typeface="+mn-cs"/>
            </a:endParaRPr>
          </a:p>
        </p:txBody>
      </p:sp>
      <p:sp>
        <p:nvSpPr>
          <p:cNvPr id="3" name="Título 1"/>
          <p:cNvSpPr txBox="1">
            <a:spLocks/>
          </p:cNvSpPr>
          <p:nvPr/>
        </p:nvSpPr>
        <p:spPr>
          <a:xfrm>
            <a:off x="1449977" y="250666"/>
            <a:ext cx="10515600" cy="719152"/>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160463" marR="0" lvl="0" indent="-1160463" algn="ctr"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Los Riesgos en la Gestión del Patrimonio Público</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0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0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endParaRPr kumimoji="0" lang="es-MX" sz="2800" b="1" i="0" u="none" strike="noStrike" kern="1200" cap="none" spc="0" normalizeH="0" baseline="0" noProof="0" dirty="0">
              <a:ln>
                <a:noFill/>
              </a:ln>
              <a:solidFill>
                <a:sysClr val="window" lastClr="FFFFFF">
                  <a:lumMod val="50000"/>
                </a:sysClr>
              </a:solidFill>
              <a:effectLst/>
              <a:uLnTx/>
              <a:uFillTx/>
              <a:latin typeface="Arial" panose="020B0604020202020204"/>
              <a:ea typeface="+mj-ea"/>
              <a:cs typeface="+mj-cs"/>
            </a:endParaRPr>
          </a:p>
        </p:txBody>
      </p:sp>
      <p:graphicFrame>
        <p:nvGraphicFramePr>
          <p:cNvPr id="4" name="Diagrama 3">
            <a:extLst>
              <a:ext uri="{FF2B5EF4-FFF2-40B4-BE49-F238E27FC236}">
                <a16:creationId xmlns:a16="http://schemas.microsoft.com/office/drawing/2014/main" id="{9A5AFAD4-AB8D-465C-BC4D-E1478AA41244}"/>
              </a:ext>
            </a:extLst>
          </p:cNvPr>
          <p:cNvGraphicFramePr/>
          <p:nvPr>
            <p:extLst>
              <p:ext uri="{D42A27DB-BD31-4B8C-83A1-F6EECF244321}">
                <p14:modId xmlns:p14="http://schemas.microsoft.com/office/powerpoint/2010/main" val="2427908837"/>
              </p:ext>
            </p:extLst>
          </p:nvPr>
        </p:nvGraphicFramePr>
        <p:xfrm>
          <a:off x="-34636" y="1394163"/>
          <a:ext cx="12226636" cy="5630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67;p15">
            <a:extLst>
              <a:ext uri="{FF2B5EF4-FFF2-40B4-BE49-F238E27FC236}">
                <a16:creationId xmlns:a16="http://schemas.microsoft.com/office/drawing/2014/main" id="{7998CF5A-1568-4AD4-B118-09081E20E873}"/>
              </a:ext>
            </a:extLst>
          </p:cNvPr>
          <p:cNvSpPr>
            <a:spLocks/>
          </p:cNvSpPr>
          <p:nvPr/>
        </p:nvSpPr>
        <p:spPr bwMode="auto">
          <a:xfrm>
            <a:off x="7197726" y="4112348"/>
            <a:ext cx="935038" cy="936625"/>
          </a:xfrm>
          <a:custGeom>
            <a:avLst/>
            <a:gdLst>
              <a:gd name="T0" fmla="*/ 1447389611 w 247"/>
              <a:gd name="T1" fmla="*/ 2147483646 h 247"/>
              <a:gd name="T2" fmla="*/ 1160779644 w 247"/>
              <a:gd name="T3" fmla="*/ 2147483646 h 247"/>
              <a:gd name="T4" fmla="*/ 644877159 w 247"/>
              <a:gd name="T5" fmla="*/ 2147483646 h 247"/>
              <a:gd name="T6" fmla="*/ 587555923 w 247"/>
              <a:gd name="T7" fmla="*/ 2147483646 h 247"/>
              <a:gd name="T8" fmla="*/ 472909664 w 247"/>
              <a:gd name="T9" fmla="*/ 2147483646 h 247"/>
              <a:gd name="T10" fmla="*/ 0 w 247"/>
              <a:gd name="T11" fmla="*/ 1596100008 h 247"/>
              <a:gd name="T12" fmla="*/ 501570283 w 247"/>
              <a:gd name="T13" fmla="*/ 1366031538 h 247"/>
              <a:gd name="T14" fmla="*/ 386927810 w 247"/>
              <a:gd name="T15" fmla="*/ 848377482 h 247"/>
              <a:gd name="T16" fmla="*/ 831176856 w 247"/>
              <a:gd name="T17" fmla="*/ 388240543 h 247"/>
              <a:gd name="T18" fmla="*/ 1361407757 w 247"/>
              <a:gd name="T19" fmla="*/ 503274777 h 247"/>
              <a:gd name="T20" fmla="*/ 1590696488 w 247"/>
              <a:gd name="T21" fmla="*/ 0 h 247"/>
              <a:gd name="T22" fmla="*/ 2147483646 w 247"/>
              <a:gd name="T23" fmla="*/ 474516219 h 247"/>
              <a:gd name="T24" fmla="*/ 2147483646 w 247"/>
              <a:gd name="T25" fmla="*/ 589550453 h 247"/>
              <a:gd name="T26" fmla="*/ 2147483646 w 247"/>
              <a:gd name="T27" fmla="*/ 647067571 h 247"/>
              <a:gd name="T28" fmla="*/ 2147483646 w 247"/>
              <a:gd name="T29" fmla="*/ 1164721628 h 247"/>
              <a:gd name="T30" fmla="*/ 2147483646 w 247"/>
              <a:gd name="T31" fmla="*/ 1452307215 h 247"/>
              <a:gd name="T32" fmla="*/ 2147483646 w 247"/>
              <a:gd name="T33" fmla="*/ 1941206505 h 247"/>
              <a:gd name="T34" fmla="*/ 2147483646 w 247"/>
              <a:gd name="T35" fmla="*/ 2147483646 h 247"/>
              <a:gd name="T36" fmla="*/ 2147483646 w 247"/>
              <a:gd name="T37" fmla="*/ 2147483646 h 247"/>
              <a:gd name="T38" fmla="*/ 2147483646 w 247"/>
              <a:gd name="T39" fmla="*/ 2147483646 h 247"/>
              <a:gd name="T40" fmla="*/ 2147483646 w 247"/>
              <a:gd name="T41" fmla="*/ 2147483646 h 247"/>
              <a:gd name="T42" fmla="*/ 1934631478 w 247"/>
              <a:gd name="T43" fmla="*/ 2147483646 h 247"/>
              <a:gd name="T44" fmla="*/ 1977624298 w 247"/>
              <a:gd name="T45" fmla="*/ 2147483646 h 247"/>
              <a:gd name="T46" fmla="*/ 2147483646 w 247"/>
              <a:gd name="T47" fmla="*/ 2147483646 h 247"/>
              <a:gd name="T48" fmla="*/ 2147483646 w 247"/>
              <a:gd name="T49" fmla="*/ 2147483646 h 247"/>
              <a:gd name="T50" fmla="*/ 2147483646 w 247"/>
              <a:gd name="T51" fmla="*/ 1998723622 h 247"/>
              <a:gd name="T52" fmla="*/ 2147483646 w 247"/>
              <a:gd name="T53" fmla="*/ 1552962170 h 247"/>
              <a:gd name="T54" fmla="*/ 2147483646 w 247"/>
              <a:gd name="T55" fmla="*/ 1035308113 h 247"/>
              <a:gd name="T56" fmla="*/ 2147483646 w 247"/>
              <a:gd name="T57" fmla="*/ 718963968 h 247"/>
              <a:gd name="T58" fmla="*/ 1977624298 w 247"/>
              <a:gd name="T59" fmla="*/ 503274777 h 247"/>
              <a:gd name="T60" fmla="*/ 1547707454 w 247"/>
              <a:gd name="T61" fmla="*/ 503274777 h 247"/>
              <a:gd name="T62" fmla="*/ 1031804969 w 247"/>
              <a:gd name="T63" fmla="*/ 718963968 h 247"/>
              <a:gd name="T64" fmla="*/ 716530598 w 247"/>
              <a:gd name="T65" fmla="*/ 1035308113 h 247"/>
              <a:gd name="T66" fmla="*/ 501570283 w 247"/>
              <a:gd name="T67" fmla="*/ 1552962170 h 247"/>
              <a:gd name="T68" fmla="*/ 501570283 w 247"/>
              <a:gd name="T69" fmla="*/ 1998723622 h 247"/>
              <a:gd name="T70" fmla="*/ 716530598 w 247"/>
              <a:gd name="T71" fmla="*/ 2147483646 h 247"/>
              <a:gd name="T72" fmla="*/ 1031804969 w 247"/>
              <a:gd name="T73" fmla="*/ 2147483646 h 247"/>
              <a:gd name="T74" fmla="*/ 1547707454 w 247"/>
              <a:gd name="T75" fmla="*/ 2147483646 h 247"/>
              <a:gd name="T76" fmla="*/ 515902485 w 247"/>
              <a:gd name="T77" fmla="*/ 2147483646 h 247"/>
              <a:gd name="T78" fmla="*/ 2147483646 w 247"/>
              <a:gd name="T79" fmla="*/ 2147483646 h 247"/>
              <a:gd name="T80" fmla="*/ 157635293 w 247"/>
              <a:gd name="T81" fmla="*/ 1941206505 h 247"/>
              <a:gd name="T82" fmla="*/ 2147483646 w 247"/>
              <a:gd name="T83" fmla="*/ 1941206505 h 247"/>
              <a:gd name="T84" fmla="*/ 157635293 w 247"/>
              <a:gd name="T85" fmla="*/ 1941206505 h 247"/>
              <a:gd name="T86" fmla="*/ 2147483646 w 247"/>
              <a:gd name="T87" fmla="*/ 517654057 h 247"/>
              <a:gd name="T88" fmla="*/ 2147483646 w 247"/>
              <a:gd name="T89" fmla="*/ 517654057 h 247"/>
              <a:gd name="T90" fmla="*/ 1089126205 w 247"/>
              <a:gd name="T91" fmla="*/ 1610479287 h 247"/>
              <a:gd name="T92" fmla="*/ 2147483646 w 247"/>
              <a:gd name="T93" fmla="*/ 1926827225 h 247"/>
              <a:gd name="T94" fmla="*/ 1762663983 w 247"/>
              <a:gd name="T95" fmla="*/ 1236618024 h 247"/>
              <a:gd name="T96" fmla="*/ 1390068375 w 247"/>
              <a:gd name="T97" fmla="*/ 2147483646 h 247"/>
              <a:gd name="T98" fmla="*/ 2147483646 w 247"/>
              <a:gd name="T99" fmla="*/ 1898068666 h 2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7" h="247" extrusionOk="0">
                <a:moveTo>
                  <a:pt x="135" y="247"/>
                </a:moveTo>
                <a:cubicBezTo>
                  <a:pt x="111" y="247"/>
                  <a:pt x="111" y="247"/>
                  <a:pt x="111" y="247"/>
                </a:cubicBezTo>
                <a:cubicBezTo>
                  <a:pt x="106" y="247"/>
                  <a:pt x="101" y="243"/>
                  <a:pt x="101" y="238"/>
                </a:cubicBezTo>
                <a:cubicBezTo>
                  <a:pt x="97" y="213"/>
                  <a:pt x="97" y="213"/>
                  <a:pt x="97" y="213"/>
                </a:cubicBezTo>
                <a:cubicBezTo>
                  <a:pt x="97" y="212"/>
                  <a:pt x="96" y="212"/>
                  <a:pt x="95" y="211"/>
                </a:cubicBezTo>
                <a:cubicBezTo>
                  <a:pt x="90" y="210"/>
                  <a:pt x="86" y="208"/>
                  <a:pt x="81" y="206"/>
                </a:cubicBezTo>
                <a:cubicBezTo>
                  <a:pt x="80" y="205"/>
                  <a:pt x="79" y="205"/>
                  <a:pt x="78" y="206"/>
                </a:cubicBezTo>
                <a:cubicBezTo>
                  <a:pt x="58" y="220"/>
                  <a:pt x="58" y="220"/>
                  <a:pt x="58" y="220"/>
                </a:cubicBezTo>
                <a:cubicBezTo>
                  <a:pt x="54" y="223"/>
                  <a:pt x="48" y="223"/>
                  <a:pt x="45" y="219"/>
                </a:cubicBezTo>
                <a:cubicBezTo>
                  <a:pt x="28" y="202"/>
                  <a:pt x="28" y="202"/>
                  <a:pt x="28" y="202"/>
                </a:cubicBezTo>
                <a:cubicBezTo>
                  <a:pt x="24" y="198"/>
                  <a:pt x="24" y="192"/>
                  <a:pt x="27" y="188"/>
                </a:cubicBezTo>
                <a:cubicBezTo>
                  <a:pt x="41" y="168"/>
                  <a:pt x="41" y="168"/>
                  <a:pt x="41" y="168"/>
                </a:cubicBezTo>
                <a:cubicBezTo>
                  <a:pt x="42" y="168"/>
                  <a:pt x="42" y="167"/>
                  <a:pt x="41" y="166"/>
                </a:cubicBezTo>
                <a:cubicBezTo>
                  <a:pt x="39" y="161"/>
                  <a:pt x="37" y="156"/>
                  <a:pt x="35" y="152"/>
                </a:cubicBezTo>
                <a:cubicBezTo>
                  <a:pt x="35" y="151"/>
                  <a:pt x="34" y="150"/>
                  <a:pt x="33" y="150"/>
                </a:cubicBezTo>
                <a:cubicBezTo>
                  <a:pt x="9" y="146"/>
                  <a:pt x="9" y="146"/>
                  <a:pt x="9" y="146"/>
                </a:cubicBezTo>
                <a:cubicBezTo>
                  <a:pt x="4" y="145"/>
                  <a:pt x="0" y="141"/>
                  <a:pt x="0" y="135"/>
                </a:cubicBezTo>
                <a:cubicBezTo>
                  <a:pt x="0" y="111"/>
                  <a:pt x="0" y="111"/>
                  <a:pt x="0" y="111"/>
                </a:cubicBezTo>
                <a:cubicBezTo>
                  <a:pt x="0" y="106"/>
                  <a:pt x="4" y="102"/>
                  <a:pt x="9" y="101"/>
                </a:cubicBezTo>
                <a:cubicBezTo>
                  <a:pt x="33" y="97"/>
                  <a:pt x="33" y="97"/>
                  <a:pt x="33" y="97"/>
                </a:cubicBezTo>
                <a:cubicBezTo>
                  <a:pt x="34" y="97"/>
                  <a:pt x="35" y="96"/>
                  <a:pt x="35" y="95"/>
                </a:cubicBezTo>
                <a:cubicBezTo>
                  <a:pt x="37" y="90"/>
                  <a:pt x="39" y="86"/>
                  <a:pt x="41" y="81"/>
                </a:cubicBezTo>
                <a:cubicBezTo>
                  <a:pt x="42" y="80"/>
                  <a:pt x="42" y="79"/>
                  <a:pt x="41" y="78"/>
                </a:cubicBezTo>
                <a:cubicBezTo>
                  <a:pt x="27" y="59"/>
                  <a:pt x="27" y="59"/>
                  <a:pt x="27" y="59"/>
                </a:cubicBezTo>
                <a:cubicBezTo>
                  <a:pt x="23" y="54"/>
                  <a:pt x="24" y="48"/>
                  <a:pt x="28" y="45"/>
                </a:cubicBezTo>
                <a:cubicBezTo>
                  <a:pt x="45" y="28"/>
                  <a:pt x="45" y="28"/>
                  <a:pt x="45" y="28"/>
                </a:cubicBezTo>
                <a:cubicBezTo>
                  <a:pt x="48" y="24"/>
                  <a:pt x="54" y="24"/>
                  <a:pt x="58" y="27"/>
                </a:cubicBezTo>
                <a:cubicBezTo>
                  <a:pt x="78" y="41"/>
                  <a:pt x="78" y="41"/>
                  <a:pt x="78" y="41"/>
                </a:cubicBezTo>
                <a:cubicBezTo>
                  <a:pt x="79" y="42"/>
                  <a:pt x="80" y="42"/>
                  <a:pt x="81" y="41"/>
                </a:cubicBezTo>
                <a:cubicBezTo>
                  <a:pt x="86" y="39"/>
                  <a:pt x="90" y="37"/>
                  <a:pt x="95" y="35"/>
                </a:cubicBezTo>
                <a:cubicBezTo>
                  <a:pt x="96" y="35"/>
                  <a:pt x="97" y="34"/>
                  <a:pt x="97" y="33"/>
                </a:cubicBezTo>
                <a:cubicBezTo>
                  <a:pt x="101" y="9"/>
                  <a:pt x="101" y="9"/>
                  <a:pt x="101" y="9"/>
                </a:cubicBezTo>
                <a:cubicBezTo>
                  <a:pt x="101" y="4"/>
                  <a:pt x="106" y="0"/>
                  <a:pt x="111" y="0"/>
                </a:cubicBezTo>
                <a:cubicBezTo>
                  <a:pt x="135" y="0"/>
                  <a:pt x="135" y="0"/>
                  <a:pt x="135" y="0"/>
                </a:cubicBezTo>
                <a:cubicBezTo>
                  <a:pt x="140" y="0"/>
                  <a:pt x="145" y="4"/>
                  <a:pt x="146" y="9"/>
                </a:cubicBezTo>
                <a:cubicBezTo>
                  <a:pt x="150" y="33"/>
                  <a:pt x="150" y="33"/>
                  <a:pt x="150" y="33"/>
                </a:cubicBezTo>
                <a:cubicBezTo>
                  <a:pt x="150" y="34"/>
                  <a:pt x="150" y="35"/>
                  <a:pt x="152" y="35"/>
                </a:cubicBezTo>
                <a:cubicBezTo>
                  <a:pt x="156" y="37"/>
                  <a:pt x="161" y="39"/>
                  <a:pt x="165" y="41"/>
                </a:cubicBezTo>
                <a:cubicBezTo>
                  <a:pt x="166" y="42"/>
                  <a:pt x="168" y="42"/>
                  <a:pt x="168" y="41"/>
                </a:cubicBezTo>
                <a:cubicBezTo>
                  <a:pt x="188" y="27"/>
                  <a:pt x="188" y="27"/>
                  <a:pt x="188" y="27"/>
                </a:cubicBezTo>
                <a:cubicBezTo>
                  <a:pt x="192" y="24"/>
                  <a:pt x="198" y="24"/>
                  <a:pt x="202" y="28"/>
                </a:cubicBezTo>
                <a:cubicBezTo>
                  <a:pt x="219" y="45"/>
                  <a:pt x="219" y="45"/>
                  <a:pt x="219" y="45"/>
                </a:cubicBezTo>
                <a:cubicBezTo>
                  <a:pt x="223" y="48"/>
                  <a:pt x="223" y="54"/>
                  <a:pt x="220" y="59"/>
                </a:cubicBezTo>
                <a:cubicBezTo>
                  <a:pt x="206" y="78"/>
                  <a:pt x="206" y="78"/>
                  <a:pt x="206" y="78"/>
                </a:cubicBezTo>
                <a:cubicBezTo>
                  <a:pt x="205" y="79"/>
                  <a:pt x="205" y="80"/>
                  <a:pt x="205" y="81"/>
                </a:cubicBezTo>
                <a:cubicBezTo>
                  <a:pt x="208" y="86"/>
                  <a:pt x="210" y="90"/>
                  <a:pt x="211" y="95"/>
                </a:cubicBezTo>
                <a:cubicBezTo>
                  <a:pt x="212" y="96"/>
                  <a:pt x="212" y="97"/>
                  <a:pt x="213" y="97"/>
                </a:cubicBezTo>
                <a:cubicBezTo>
                  <a:pt x="238" y="101"/>
                  <a:pt x="238" y="101"/>
                  <a:pt x="238" y="101"/>
                </a:cubicBezTo>
                <a:cubicBezTo>
                  <a:pt x="238" y="101"/>
                  <a:pt x="238" y="101"/>
                  <a:pt x="238" y="101"/>
                </a:cubicBezTo>
                <a:cubicBezTo>
                  <a:pt x="243" y="102"/>
                  <a:pt x="247" y="106"/>
                  <a:pt x="247" y="111"/>
                </a:cubicBezTo>
                <a:cubicBezTo>
                  <a:pt x="247" y="135"/>
                  <a:pt x="247" y="135"/>
                  <a:pt x="247" y="135"/>
                </a:cubicBezTo>
                <a:cubicBezTo>
                  <a:pt x="247" y="141"/>
                  <a:pt x="243" y="145"/>
                  <a:pt x="237" y="146"/>
                </a:cubicBezTo>
                <a:cubicBezTo>
                  <a:pt x="213" y="150"/>
                  <a:pt x="213" y="150"/>
                  <a:pt x="213" y="150"/>
                </a:cubicBezTo>
                <a:cubicBezTo>
                  <a:pt x="212" y="150"/>
                  <a:pt x="211" y="151"/>
                  <a:pt x="211" y="152"/>
                </a:cubicBezTo>
                <a:cubicBezTo>
                  <a:pt x="210" y="156"/>
                  <a:pt x="208" y="161"/>
                  <a:pt x="205" y="166"/>
                </a:cubicBezTo>
                <a:cubicBezTo>
                  <a:pt x="205" y="167"/>
                  <a:pt x="205" y="168"/>
                  <a:pt x="206" y="168"/>
                </a:cubicBezTo>
                <a:cubicBezTo>
                  <a:pt x="220" y="188"/>
                  <a:pt x="220" y="188"/>
                  <a:pt x="220" y="188"/>
                </a:cubicBezTo>
                <a:cubicBezTo>
                  <a:pt x="223" y="192"/>
                  <a:pt x="223" y="199"/>
                  <a:pt x="219" y="202"/>
                </a:cubicBezTo>
                <a:cubicBezTo>
                  <a:pt x="202" y="219"/>
                  <a:pt x="202" y="219"/>
                  <a:pt x="202" y="219"/>
                </a:cubicBezTo>
                <a:cubicBezTo>
                  <a:pt x="198" y="223"/>
                  <a:pt x="192" y="223"/>
                  <a:pt x="188" y="220"/>
                </a:cubicBezTo>
                <a:cubicBezTo>
                  <a:pt x="168" y="206"/>
                  <a:pt x="168" y="206"/>
                  <a:pt x="168" y="206"/>
                </a:cubicBezTo>
                <a:cubicBezTo>
                  <a:pt x="168" y="205"/>
                  <a:pt x="166" y="205"/>
                  <a:pt x="165" y="206"/>
                </a:cubicBezTo>
                <a:cubicBezTo>
                  <a:pt x="161" y="208"/>
                  <a:pt x="156" y="210"/>
                  <a:pt x="152" y="211"/>
                </a:cubicBezTo>
                <a:cubicBezTo>
                  <a:pt x="150" y="212"/>
                  <a:pt x="150" y="213"/>
                  <a:pt x="150" y="213"/>
                </a:cubicBezTo>
                <a:cubicBezTo>
                  <a:pt x="146" y="238"/>
                  <a:pt x="146" y="238"/>
                  <a:pt x="146" y="238"/>
                </a:cubicBezTo>
                <a:cubicBezTo>
                  <a:pt x="145" y="243"/>
                  <a:pt x="140" y="247"/>
                  <a:pt x="135" y="247"/>
                </a:cubicBezTo>
                <a:close/>
                <a:moveTo>
                  <a:pt x="112" y="235"/>
                </a:moveTo>
                <a:cubicBezTo>
                  <a:pt x="135" y="235"/>
                  <a:pt x="135" y="235"/>
                  <a:pt x="135" y="235"/>
                </a:cubicBezTo>
                <a:cubicBezTo>
                  <a:pt x="138" y="212"/>
                  <a:pt x="138" y="212"/>
                  <a:pt x="138" y="212"/>
                </a:cubicBezTo>
                <a:cubicBezTo>
                  <a:pt x="139" y="207"/>
                  <a:pt x="143" y="202"/>
                  <a:pt x="148" y="201"/>
                </a:cubicBezTo>
                <a:cubicBezTo>
                  <a:pt x="152" y="199"/>
                  <a:pt x="156" y="198"/>
                  <a:pt x="160" y="196"/>
                </a:cubicBezTo>
                <a:cubicBezTo>
                  <a:pt x="165" y="193"/>
                  <a:pt x="171" y="194"/>
                  <a:pt x="175" y="197"/>
                </a:cubicBezTo>
                <a:cubicBezTo>
                  <a:pt x="194" y="211"/>
                  <a:pt x="194" y="211"/>
                  <a:pt x="194" y="211"/>
                </a:cubicBezTo>
                <a:cubicBezTo>
                  <a:pt x="211" y="194"/>
                  <a:pt x="211" y="194"/>
                  <a:pt x="211" y="194"/>
                </a:cubicBezTo>
                <a:cubicBezTo>
                  <a:pt x="196" y="175"/>
                  <a:pt x="196" y="175"/>
                  <a:pt x="196" y="175"/>
                </a:cubicBezTo>
                <a:cubicBezTo>
                  <a:pt x="193" y="171"/>
                  <a:pt x="193" y="165"/>
                  <a:pt x="195" y="160"/>
                </a:cubicBezTo>
                <a:cubicBezTo>
                  <a:pt x="197" y="156"/>
                  <a:pt x="199" y="152"/>
                  <a:pt x="201" y="148"/>
                </a:cubicBezTo>
                <a:cubicBezTo>
                  <a:pt x="202" y="143"/>
                  <a:pt x="206" y="139"/>
                  <a:pt x="212" y="139"/>
                </a:cubicBezTo>
                <a:cubicBezTo>
                  <a:pt x="235" y="135"/>
                  <a:pt x="235" y="135"/>
                  <a:pt x="235" y="135"/>
                </a:cubicBezTo>
                <a:cubicBezTo>
                  <a:pt x="235" y="112"/>
                  <a:pt x="235" y="112"/>
                  <a:pt x="235" y="112"/>
                </a:cubicBezTo>
                <a:cubicBezTo>
                  <a:pt x="212" y="108"/>
                  <a:pt x="212" y="108"/>
                  <a:pt x="212" y="108"/>
                </a:cubicBezTo>
                <a:cubicBezTo>
                  <a:pt x="206" y="107"/>
                  <a:pt x="202" y="104"/>
                  <a:pt x="201" y="99"/>
                </a:cubicBezTo>
                <a:cubicBezTo>
                  <a:pt x="199" y="94"/>
                  <a:pt x="197" y="90"/>
                  <a:pt x="195" y="86"/>
                </a:cubicBezTo>
                <a:cubicBezTo>
                  <a:pt x="193" y="82"/>
                  <a:pt x="193" y="76"/>
                  <a:pt x="196" y="72"/>
                </a:cubicBezTo>
                <a:cubicBezTo>
                  <a:pt x="211" y="52"/>
                  <a:pt x="211" y="52"/>
                  <a:pt x="211" y="52"/>
                </a:cubicBezTo>
                <a:cubicBezTo>
                  <a:pt x="194" y="36"/>
                  <a:pt x="194" y="36"/>
                  <a:pt x="194" y="36"/>
                </a:cubicBezTo>
                <a:cubicBezTo>
                  <a:pt x="175" y="50"/>
                  <a:pt x="175" y="50"/>
                  <a:pt x="175" y="50"/>
                </a:cubicBezTo>
                <a:cubicBezTo>
                  <a:pt x="171" y="53"/>
                  <a:pt x="165" y="54"/>
                  <a:pt x="160" y="51"/>
                </a:cubicBezTo>
                <a:cubicBezTo>
                  <a:pt x="156" y="49"/>
                  <a:pt x="152" y="47"/>
                  <a:pt x="148" y="46"/>
                </a:cubicBezTo>
                <a:cubicBezTo>
                  <a:pt x="143" y="44"/>
                  <a:pt x="139" y="40"/>
                  <a:pt x="138" y="35"/>
                </a:cubicBezTo>
                <a:cubicBezTo>
                  <a:pt x="135" y="11"/>
                  <a:pt x="135" y="11"/>
                  <a:pt x="135" y="11"/>
                </a:cubicBezTo>
                <a:cubicBezTo>
                  <a:pt x="112" y="11"/>
                  <a:pt x="112" y="11"/>
                  <a:pt x="112" y="11"/>
                </a:cubicBezTo>
                <a:cubicBezTo>
                  <a:pt x="108" y="35"/>
                  <a:pt x="108" y="35"/>
                  <a:pt x="108" y="35"/>
                </a:cubicBezTo>
                <a:cubicBezTo>
                  <a:pt x="107" y="40"/>
                  <a:pt x="104" y="44"/>
                  <a:pt x="98" y="46"/>
                </a:cubicBezTo>
                <a:cubicBezTo>
                  <a:pt x="94" y="47"/>
                  <a:pt x="90" y="49"/>
                  <a:pt x="86" y="51"/>
                </a:cubicBezTo>
                <a:cubicBezTo>
                  <a:pt x="81" y="54"/>
                  <a:pt x="76" y="53"/>
                  <a:pt x="72" y="50"/>
                </a:cubicBezTo>
                <a:cubicBezTo>
                  <a:pt x="52" y="36"/>
                  <a:pt x="52" y="36"/>
                  <a:pt x="52" y="36"/>
                </a:cubicBezTo>
                <a:cubicBezTo>
                  <a:pt x="36" y="52"/>
                  <a:pt x="36" y="52"/>
                  <a:pt x="36" y="52"/>
                </a:cubicBezTo>
                <a:cubicBezTo>
                  <a:pt x="50" y="72"/>
                  <a:pt x="50" y="72"/>
                  <a:pt x="50" y="72"/>
                </a:cubicBezTo>
                <a:cubicBezTo>
                  <a:pt x="53" y="76"/>
                  <a:pt x="54" y="82"/>
                  <a:pt x="51" y="86"/>
                </a:cubicBezTo>
                <a:cubicBezTo>
                  <a:pt x="49" y="90"/>
                  <a:pt x="47" y="94"/>
                  <a:pt x="46" y="99"/>
                </a:cubicBezTo>
                <a:cubicBezTo>
                  <a:pt x="44" y="104"/>
                  <a:pt x="40" y="107"/>
                  <a:pt x="35" y="108"/>
                </a:cubicBezTo>
                <a:cubicBezTo>
                  <a:pt x="11" y="112"/>
                  <a:pt x="11" y="112"/>
                  <a:pt x="11" y="112"/>
                </a:cubicBezTo>
                <a:cubicBezTo>
                  <a:pt x="11" y="135"/>
                  <a:pt x="11" y="135"/>
                  <a:pt x="11" y="135"/>
                </a:cubicBezTo>
                <a:cubicBezTo>
                  <a:pt x="35" y="139"/>
                  <a:pt x="35" y="139"/>
                  <a:pt x="35" y="139"/>
                </a:cubicBezTo>
                <a:cubicBezTo>
                  <a:pt x="40" y="139"/>
                  <a:pt x="44" y="143"/>
                  <a:pt x="46" y="148"/>
                </a:cubicBezTo>
                <a:cubicBezTo>
                  <a:pt x="47" y="152"/>
                  <a:pt x="49" y="157"/>
                  <a:pt x="51" y="160"/>
                </a:cubicBezTo>
                <a:cubicBezTo>
                  <a:pt x="54" y="165"/>
                  <a:pt x="53" y="171"/>
                  <a:pt x="50" y="175"/>
                </a:cubicBezTo>
                <a:cubicBezTo>
                  <a:pt x="36" y="194"/>
                  <a:pt x="36" y="194"/>
                  <a:pt x="36" y="194"/>
                </a:cubicBezTo>
                <a:cubicBezTo>
                  <a:pt x="52" y="211"/>
                  <a:pt x="52" y="211"/>
                  <a:pt x="52" y="211"/>
                </a:cubicBezTo>
                <a:cubicBezTo>
                  <a:pt x="72" y="197"/>
                  <a:pt x="72" y="197"/>
                  <a:pt x="72" y="197"/>
                </a:cubicBezTo>
                <a:cubicBezTo>
                  <a:pt x="76" y="194"/>
                  <a:pt x="81" y="193"/>
                  <a:pt x="86" y="196"/>
                </a:cubicBezTo>
                <a:cubicBezTo>
                  <a:pt x="90" y="198"/>
                  <a:pt x="94" y="199"/>
                  <a:pt x="98" y="201"/>
                </a:cubicBezTo>
                <a:cubicBezTo>
                  <a:pt x="104" y="202"/>
                  <a:pt x="107" y="207"/>
                  <a:pt x="108" y="212"/>
                </a:cubicBezTo>
                <a:lnTo>
                  <a:pt x="112" y="235"/>
                </a:lnTo>
                <a:close/>
                <a:moveTo>
                  <a:pt x="36" y="195"/>
                </a:moveTo>
                <a:cubicBezTo>
                  <a:pt x="36" y="195"/>
                  <a:pt x="36" y="195"/>
                  <a:pt x="36" y="195"/>
                </a:cubicBezTo>
                <a:cubicBezTo>
                  <a:pt x="36" y="195"/>
                  <a:pt x="36" y="195"/>
                  <a:pt x="36" y="195"/>
                </a:cubicBezTo>
                <a:close/>
                <a:moveTo>
                  <a:pt x="211" y="194"/>
                </a:moveTo>
                <a:cubicBezTo>
                  <a:pt x="211" y="194"/>
                  <a:pt x="211" y="194"/>
                  <a:pt x="211" y="194"/>
                </a:cubicBezTo>
                <a:close/>
                <a:moveTo>
                  <a:pt x="235" y="135"/>
                </a:moveTo>
                <a:cubicBezTo>
                  <a:pt x="235" y="135"/>
                  <a:pt x="235" y="135"/>
                  <a:pt x="235" y="135"/>
                </a:cubicBezTo>
                <a:close/>
                <a:moveTo>
                  <a:pt x="11" y="135"/>
                </a:moveTo>
                <a:cubicBezTo>
                  <a:pt x="11" y="135"/>
                  <a:pt x="11" y="135"/>
                  <a:pt x="11" y="135"/>
                </a:cubicBezTo>
                <a:cubicBezTo>
                  <a:pt x="11" y="135"/>
                  <a:pt x="11" y="135"/>
                  <a:pt x="11" y="135"/>
                </a:cubicBezTo>
                <a:close/>
                <a:moveTo>
                  <a:pt x="236" y="135"/>
                </a:moveTo>
                <a:cubicBezTo>
                  <a:pt x="236" y="135"/>
                  <a:pt x="236" y="135"/>
                  <a:pt x="236" y="135"/>
                </a:cubicBezTo>
                <a:close/>
                <a:moveTo>
                  <a:pt x="11" y="135"/>
                </a:moveTo>
                <a:cubicBezTo>
                  <a:pt x="11" y="135"/>
                  <a:pt x="11" y="135"/>
                  <a:pt x="11" y="135"/>
                </a:cubicBezTo>
                <a:cubicBezTo>
                  <a:pt x="11" y="135"/>
                  <a:pt x="11" y="135"/>
                  <a:pt x="11" y="135"/>
                </a:cubicBezTo>
                <a:close/>
                <a:moveTo>
                  <a:pt x="195" y="36"/>
                </a:moveTo>
                <a:cubicBezTo>
                  <a:pt x="195" y="36"/>
                  <a:pt x="195" y="36"/>
                  <a:pt x="195" y="36"/>
                </a:cubicBezTo>
                <a:cubicBezTo>
                  <a:pt x="195" y="36"/>
                  <a:pt x="195" y="36"/>
                  <a:pt x="195" y="36"/>
                </a:cubicBezTo>
                <a:close/>
                <a:moveTo>
                  <a:pt x="194" y="36"/>
                </a:moveTo>
                <a:cubicBezTo>
                  <a:pt x="194" y="36"/>
                  <a:pt x="194" y="36"/>
                  <a:pt x="194" y="36"/>
                </a:cubicBezTo>
                <a:close/>
                <a:moveTo>
                  <a:pt x="123" y="172"/>
                </a:moveTo>
                <a:cubicBezTo>
                  <a:pt x="110" y="172"/>
                  <a:pt x="98" y="167"/>
                  <a:pt x="89" y="158"/>
                </a:cubicBezTo>
                <a:cubicBezTo>
                  <a:pt x="77" y="146"/>
                  <a:pt x="72" y="129"/>
                  <a:pt x="76" y="112"/>
                </a:cubicBezTo>
                <a:cubicBezTo>
                  <a:pt x="80" y="94"/>
                  <a:pt x="94" y="80"/>
                  <a:pt x="112" y="76"/>
                </a:cubicBezTo>
                <a:cubicBezTo>
                  <a:pt x="129" y="72"/>
                  <a:pt x="146" y="77"/>
                  <a:pt x="158" y="89"/>
                </a:cubicBezTo>
                <a:cubicBezTo>
                  <a:pt x="170" y="101"/>
                  <a:pt x="175" y="118"/>
                  <a:pt x="171" y="134"/>
                </a:cubicBezTo>
                <a:cubicBezTo>
                  <a:pt x="167" y="153"/>
                  <a:pt x="153" y="167"/>
                  <a:pt x="135" y="171"/>
                </a:cubicBezTo>
                <a:cubicBezTo>
                  <a:pt x="131" y="172"/>
                  <a:pt x="127" y="172"/>
                  <a:pt x="123" y="172"/>
                </a:cubicBezTo>
                <a:close/>
                <a:moveTo>
                  <a:pt x="123" y="86"/>
                </a:moveTo>
                <a:cubicBezTo>
                  <a:pt x="120" y="86"/>
                  <a:pt x="117" y="86"/>
                  <a:pt x="115" y="87"/>
                </a:cubicBezTo>
                <a:cubicBezTo>
                  <a:pt x="101" y="90"/>
                  <a:pt x="90" y="101"/>
                  <a:pt x="87" y="115"/>
                </a:cubicBezTo>
                <a:cubicBezTo>
                  <a:pt x="84" y="128"/>
                  <a:pt x="87" y="141"/>
                  <a:pt x="97" y="150"/>
                </a:cubicBezTo>
                <a:cubicBezTo>
                  <a:pt x="106" y="159"/>
                  <a:pt x="119" y="163"/>
                  <a:pt x="132" y="160"/>
                </a:cubicBezTo>
                <a:cubicBezTo>
                  <a:pt x="132" y="160"/>
                  <a:pt x="132" y="160"/>
                  <a:pt x="132" y="160"/>
                </a:cubicBezTo>
                <a:cubicBezTo>
                  <a:pt x="146" y="157"/>
                  <a:pt x="157" y="146"/>
                  <a:pt x="160" y="132"/>
                </a:cubicBezTo>
                <a:cubicBezTo>
                  <a:pt x="163" y="119"/>
                  <a:pt x="159" y="106"/>
                  <a:pt x="150" y="97"/>
                </a:cubicBezTo>
                <a:cubicBezTo>
                  <a:pt x="143" y="90"/>
                  <a:pt x="133" y="86"/>
                  <a:pt x="123" y="86"/>
                </a:cubicBezTo>
                <a:close/>
              </a:path>
            </a:pathLst>
          </a:custGeom>
          <a:solidFill>
            <a:srgbClr val="1F6C9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6" name="Google Shape;168;p15">
            <a:extLst>
              <a:ext uri="{FF2B5EF4-FFF2-40B4-BE49-F238E27FC236}">
                <a16:creationId xmlns:a16="http://schemas.microsoft.com/office/drawing/2014/main" id="{E18E5289-2EAE-4DE8-9FFF-98DA00BC0B4E}"/>
              </a:ext>
            </a:extLst>
          </p:cNvPr>
          <p:cNvSpPr>
            <a:spLocks/>
          </p:cNvSpPr>
          <p:nvPr/>
        </p:nvSpPr>
        <p:spPr bwMode="auto">
          <a:xfrm>
            <a:off x="2867387" y="4138277"/>
            <a:ext cx="1500187" cy="757237"/>
          </a:xfrm>
          <a:custGeom>
            <a:avLst/>
            <a:gdLst>
              <a:gd name="T0" fmla="*/ 1765246555 w 396"/>
              <a:gd name="T1" fmla="*/ 2147483646 h 200"/>
              <a:gd name="T2" fmla="*/ 2147483646 w 396"/>
              <a:gd name="T3" fmla="*/ 1834906409 h 200"/>
              <a:gd name="T4" fmla="*/ 2147483646 w 396"/>
              <a:gd name="T5" fmla="*/ 1634212101 h 200"/>
              <a:gd name="T6" fmla="*/ 2147483646 w 396"/>
              <a:gd name="T7" fmla="*/ 28668993 h 200"/>
              <a:gd name="T8" fmla="*/ 2147483646 w 396"/>
              <a:gd name="T9" fmla="*/ 659420911 h 200"/>
              <a:gd name="T10" fmla="*/ 2147483646 w 396"/>
              <a:gd name="T11" fmla="*/ 1734557362 h 200"/>
              <a:gd name="T12" fmla="*/ 2147483646 w 396"/>
              <a:gd name="T13" fmla="*/ 2147483646 h 200"/>
              <a:gd name="T14" fmla="*/ 2147483646 w 396"/>
              <a:gd name="T15" fmla="*/ 2147483646 h 200"/>
              <a:gd name="T16" fmla="*/ 2147483646 w 396"/>
              <a:gd name="T17" fmla="*/ 157687033 h 200"/>
              <a:gd name="T18" fmla="*/ 2147483646 w 396"/>
              <a:gd name="T19" fmla="*/ 1419183296 h 200"/>
              <a:gd name="T20" fmla="*/ 2147483646 w 396"/>
              <a:gd name="T21" fmla="*/ 1892244395 h 200"/>
              <a:gd name="T22" fmla="*/ 1693487610 w 396"/>
              <a:gd name="T23" fmla="*/ 2147483646 h 200"/>
              <a:gd name="T24" fmla="*/ 2147483646 w 396"/>
              <a:gd name="T25" fmla="*/ 2147483646 h 200"/>
              <a:gd name="T26" fmla="*/ 2147483646 w 396"/>
              <a:gd name="T27" fmla="*/ 2147483646 h 200"/>
              <a:gd name="T28" fmla="*/ 2147483646 w 396"/>
              <a:gd name="T29" fmla="*/ 1892244395 h 200"/>
              <a:gd name="T30" fmla="*/ 2147483646 w 396"/>
              <a:gd name="T31" fmla="*/ 1419183296 h 200"/>
              <a:gd name="T32" fmla="*/ 2147483646 w 396"/>
              <a:gd name="T33" fmla="*/ 157687033 h 200"/>
              <a:gd name="T34" fmla="*/ 2147483646 w 396"/>
              <a:gd name="T35" fmla="*/ 2147483646 h 200"/>
              <a:gd name="T36" fmla="*/ 2147483646 w 396"/>
              <a:gd name="T37" fmla="*/ 2147483646 h 200"/>
              <a:gd name="T38" fmla="*/ 2147483646 w 396"/>
              <a:gd name="T39" fmla="*/ 2147483646 h 200"/>
              <a:gd name="T40" fmla="*/ 2147483646 w 396"/>
              <a:gd name="T41" fmla="*/ 2147483646 h 200"/>
              <a:gd name="T42" fmla="*/ 2147483646 w 396"/>
              <a:gd name="T43" fmla="*/ 2147483646 h 200"/>
              <a:gd name="T44" fmla="*/ 2147483646 w 396"/>
              <a:gd name="T45" fmla="*/ 1820568126 h 200"/>
              <a:gd name="T46" fmla="*/ 2147483646 w 396"/>
              <a:gd name="T47" fmla="*/ 974794976 h 200"/>
              <a:gd name="T48" fmla="*/ 2147483646 w 396"/>
              <a:gd name="T49" fmla="*/ 1820568126 h 200"/>
              <a:gd name="T50" fmla="*/ 2147483646 w 396"/>
              <a:gd name="T51" fmla="*/ 2147483646 h 200"/>
              <a:gd name="T52" fmla="*/ 2147483646 w 396"/>
              <a:gd name="T53" fmla="*/ 2021262435 h 200"/>
              <a:gd name="T54" fmla="*/ 2147483646 w 396"/>
              <a:gd name="T55" fmla="*/ 1304503538 h 200"/>
              <a:gd name="T56" fmla="*/ 2147483646 w 396"/>
              <a:gd name="T57" fmla="*/ 845776936 h 200"/>
              <a:gd name="T58" fmla="*/ 2147483646 w 396"/>
              <a:gd name="T59" fmla="*/ 1978258945 h 200"/>
              <a:gd name="T60" fmla="*/ 2147483646 w 396"/>
              <a:gd name="T61" fmla="*/ 2107273199 h 200"/>
              <a:gd name="T62" fmla="*/ 2147483646 w 396"/>
              <a:gd name="T63" fmla="*/ 2147483646 h 200"/>
              <a:gd name="T64" fmla="*/ 1062018745 w 396"/>
              <a:gd name="T65" fmla="*/ 2147483646 h 200"/>
              <a:gd name="T66" fmla="*/ 14350274 w 396"/>
              <a:gd name="T67" fmla="*/ 2147483646 h 200"/>
              <a:gd name="T68" fmla="*/ 645822927 w 396"/>
              <a:gd name="T69" fmla="*/ 1978258945 h 200"/>
              <a:gd name="T70" fmla="*/ 717581872 w 396"/>
              <a:gd name="T71" fmla="*/ 1834906409 h 200"/>
              <a:gd name="T72" fmla="*/ 1062018745 w 396"/>
              <a:gd name="T73" fmla="*/ 616413635 h 200"/>
              <a:gd name="T74" fmla="*/ 1420809681 w 396"/>
              <a:gd name="T75" fmla="*/ 1834906409 h 200"/>
              <a:gd name="T76" fmla="*/ 1492568626 w 396"/>
              <a:gd name="T77" fmla="*/ 1978258945 h 200"/>
              <a:gd name="T78" fmla="*/ 1392105346 w 396"/>
              <a:gd name="T79" fmla="*/ 2107273199 h 200"/>
              <a:gd name="T80" fmla="*/ 1521269173 w 396"/>
              <a:gd name="T81" fmla="*/ 1161151002 h 200"/>
              <a:gd name="T82" fmla="*/ 947205191 w 396"/>
              <a:gd name="T83" fmla="*/ 788435164 h 200"/>
              <a:gd name="T84" fmla="*/ 889800309 w 396"/>
              <a:gd name="T85" fmla="*/ 1935251670 h 200"/>
              <a:gd name="T86" fmla="*/ 559713708 w 396"/>
              <a:gd name="T87" fmla="*/ 2147483646 h 200"/>
              <a:gd name="T88" fmla="*/ 258327655 w 396"/>
              <a:gd name="T89" fmla="*/ 2147483646 h 200"/>
              <a:gd name="T90" fmla="*/ 1449510229 w 396"/>
              <a:gd name="T91" fmla="*/ 2147483646 h 200"/>
              <a:gd name="T92" fmla="*/ 1062018745 w 396"/>
              <a:gd name="T93" fmla="*/ 2147483646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6" h="200" extrusionOk="0">
                <a:moveTo>
                  <a:pt x="202" y="200"/>
                </a:moveTo>
                <a:cubicBezTo>
                  <a:pt x="179" y="200"/>
                  <a:pt x="160" y="199"/>
                  <a:pt x="141" y="194"/>
                </a:cubicBezTo>
                <a:cubicBezTo>
                  <a:pt x="134" y="193"/>
                  <a:pt x="128" y="191"/>
                  <a:pt x="123" y="189"/>
                </a:cubicBezTo>
                <a:cubicBezTo>
                  <a:pt x="112" y="183"/>
                  <a:pt x="109" y="176"/>
                  <a:pt x="108" y="171"/>
                </a:cubicBezTo>
                <a:cubicBezTo>
                  <a:pt x="106" y="164"/>
                  <a:pt x="109" y="157"/>
                  <a:pt x="115" y="151"/>
                </a:cubicBezTo>
                <a:cubicBezTo>
                  <a:pt x="124" y="142"/>
                  <a:pt x="135" y="135"/>
                  <a:pt x="150" y="128"/>
                </a:cubicBezTo>
                <a:cubicBezTo>
                  <a:pt x="155" y="126"/>
                  <a:pt x="159" y="124"/>
                  <a:pt x="164" y="122"/>
                </a:cubicBezTo>
                <a:cubicBezTo>
                  <a:pt x="167" y="121"/>
                  <a:pt x="167" y="121"/>
                  <a:pt x="167" y="121"/>
                </a:cubicBezTo>
                <a:cubicBezTo>
                  <a:pt x="171" y="119"/>
                  <a:pt x="173" y="117"/>
                  <a:pt x="174" y="114"/>
                </a:cubicBezTo>
                <a:cubicBezTo>
                  <a:pt x="174" y="112"/>
                  <a:pt x="173" y="109"/>
                  <a:pt x="171" y="107"/>
                </a:cubicBezTo>
                <a:cubicBezTo>
                  <a:pt x="155" y="91"/>
                  <a:pt x="148" y="71"/>
                  <a:pt x="148" y="46"/>
                </a:cubicBezTo>
                <a:cubicBezTo>
                  <a:pt x="149" y="23"/>
                  <a:pt x="162" y="8"/>
                  <a:pt x="187" y="2"/>
                </a:cubicBezTo>
                <a:cubicBezTo>
                  <a:pt x="192" y="1"/>
                  <a:pt x="197" y="0"/>
                  <a:pt x="202" y="0"/>
                </a:cubicBezTo>
                <a:cubicBezTo>
                  <a:pt x="207" y="0"/>
                  <a:pt x="211" y="1"/>
                  <a:pt x="216" y="2"/>
                </a:cubicBezTo>
                <a:cubicBezTo>
                  <a:pt x="241" y="8"/>
                  <a:pt x="254" y="23"/>
                  <a:pt x="255" y="46"/>
                </a:cubicBezTo>
                <a:cubicBezTo>
                  <a:pt x="256" y="71"/>
                  <a:pt x="248" y="91"/>
                  <a:pt x="233" y="107"/>
                </a:cubicBezTo>
                <a:cubicBezTo>
                  <a:pt x="230" y="109"/>
                  <a:pt x="229" y="112"/>
                  <a:pt x="230" y="114"/>
                </a:cubicBezTo>
                <a:cubicBezTo>
                  <a:pt x="230" y="117"/>
                  <a:pt x="233" y="119"/>
                  <a:pt x="236" y="121"/>
                </a:cubicBezTo>
                <a:cubicBezTo>
                  <a:pt x="240" y="122"/>
                  <a:pt x="240" y="122"/>
                  <a:pt x="240" y="122"/>
                </a:cubicBezTo>
                <a:cubicBezTo>
                  <a:pt x="244" y="124"/>
                  <a:pt x="249" y="126"/>
                  <a:pt x="253" y="128"/>
                </a:cubicBezTo>
                <a:cubicBezTo>
                  <a:pt x="269" y="135"/>
                  <a:pt x="280" y="142"/>
                  <a:pt x="289" y="151"/>
                </a:cubicBezTo>
                <a:cubicBezTo>
                  <a:pt x="294" y="156"/>
                  <a:pt x="296" y="164"/>
                  <a:pt x="295" y="171"/>
                </a:cubicBezTo>
                <a:cubicBezTo>
                  <a:pt x="293" y="178"/>
                  <a:pt x="288" y="185"/>
                  <a:pt x="280" y="189"/>
                </a:cubicBezTo>
                <a:cubicBezTo>
                  <a:pt x="280" y="189"/>
                  <a:pt x="280" y="189"/>
                  <a:pt x="280" y="189"/>
                </a:cubicBezTo>
                <a:cubicBezTo>
                  <a:pt x="275" y="191"/>
                  <a:pt x="269" y="193"/>
                  <a:pt x="263" y="194"/>
                </a:cubicBezTo>
                <a:cubicBezTo>
                  <a:pt x="244" y="199"/>
                  <a:pt x="225" y="200"/>
                  <a:pt x="202" y="200"/>
                </a:cubicBezTo>
                <a:close/>
                <a:moveTo>
                  <a:pt x="202" y="11"/>
                </a:moveTo>
                <a:cubicBezTo>
                  <a:pt x="198" y="11"/>
                  <a:pt x="194" y="11"/>
                  <a:pt x="190" y="12"/>
                </a:cubicBezTo>
                <a:cubicBezTo>
                  <a:pt x="170" y="17"/>
                  <a:pt x="160" y="28"/>
                  <a:pt x="159" y="47"/>
                </a:cubicBezTo>
                <a:cubicBezTo>
                  <a:pt x="159" y="68"/>
                  <a:pt x="165" y="85"/>
                  <a:pt x="179" y="99"/>
                </a:cubicBezTo>
                <a:cubicBezTo>
                  <a:pt x="184" y="104"/>
                  <a:pt x="186" y="110"/>
                  <a:pt x="184" y="116"/>
                </a:cubicBezTo>
                <a:cubicBezTo>
                  <a:pt x="183" y="123"/>
                  <a:pt x="178" y="128"/>
                  <a:pt x="171" y="131"/>
                </a:cubicBezTo>
                <a:cubicBezTo>
                  <a:pt x="168" y="132"/>
                  <a:pt x="168" y="132"/>
                  <a:pt x="168" y="132"/>
                </a:cubicBezTo>
                <a:cubicBezTo>
                  <a:pt x="163" y="134"/>
                  <a:pt x="159" y="136"/>
                  <a:pt x="155" y="137"/>
                </a:cubicBezTo>
                <a:cubicBezTo>
                  <a:pt x="140" y="144"/>
                  <a:pt x="130" y="151"/>
                  <a:pt x="123" y="159"/>
                </a:cubicBezTo>
                <a:cubicBezTo>
                  <a:pt x="119" y="162"/>
                  <a:pt x="118" y="165"/>
                  <a:pt x="118" y="169"/>
                </a:cubicBezTo>
                <a:cubicBezTo>
                  <a:pt x="119" y="173"/>
                  <a:pt x="122" y="176"/>
                  <a:pt x="128" y="179"/>
                </a:cubicBezTo>
                <a:cubicBezTo>
                  <a:pt x="132" y="181"/>
                  <a:pt x="138" y="183"/>
                  <a:pt x="143" y="184"/>
                </a:cubicBezTo>
                <a:cubicBezTo>
                  <a:pt x="161" y="188"/>
                  <a:pt x="180" y="189"/>
                  <a:pt x="202" y="189"/>
                </a:cubicBezTo>
                <a:cubicBezTo>
                  <a:pt x="224" y="189"/>
                  <a:pt x="242" y="188"/>
                  <a:pt x="260" y="184"/>
                </a:cubicBezTo>
                <a:cubicBezTo>
                  <a:pt x="266" y="183"/>
                  <a:pt x="271" y="181"/>
                  <a:pt x="276" y="179"/>
                </a:cubicBezTo>
                <a:cubicBezTo>
                  <a:pt x="280" y="176"/>
                  <a:pt x="283" y="173"/>
                  <a:pt x="284" y="169"/>
                </a:cubicBezTo>
                <a:cubicBezTo>
                  <a:pt x="285" y="165"/>
                  <a:pt x="283" y="161"/>
                  <a:pt x="281" y="159"/>
                </a:cubicBezTo>
                <a:cubicBezTo>
                  <a:pt x="273" y="151"/>
                  <a:pt x="263" y="144"/>
                  <a:pt x="249" y="137"/>
                </a:cubicBezTo>
                <a:cubicBezTo>
                  <a:pt x="245" y="136"/>
                  <a:pt x="240" y="134"/>
                  <a:pt x="236" y="132"/>
                </a:cubicBezTo>
                <a:cubicBezTo>
                  <a:pt x="232" y="131"/>
                  <a:pt x="232" y="131"/>
                  <a:pt x="232" y="131"/>
                </a:cubicBezTo>
                <a:cubicBezTo>
                  <a:pt x="225" y="128"/>
                  <a:pt x="220" y="123"/>
                  <a:pt x="219" y="116"/>
                </a:cubicBezTo>
                <a:cubicBezTo>
                  <a:pt x="218" y="110"/>
                  <a:pt x="220" y="104"/>
                  <a:pt x="225" y="99"/>
                </a:cubicBezTo>
                <a:cubicBezTo>
                  <a:pt x="239" y="86"/>
                  <a:pt x="245" y="68"/>
                  <a:pt x="244" y="47"/>
                </a:cubicBezTo>
                <a:cubicBezTo>
                  <a:pt x="244" y="28"/>
                  <a:pt x="234" y="17"/>
                  <a:pt x="214" y="12"/>
                </a:cubicBezTo>
                <a:cubicBezTo>
                  <a:pt x="210" y="11"/>
                  <a:pt x="206" y="11"/>
                  <a:pt x="202" y="11"/>
                </a:cubicBezTo>
                <a:close/>
                <a:moveTo>
                  <a:pt x="278" y="184"/>
                </a:moveTo>
                <a:cubicBezTo>
                  <a:pt x="278" y="184"/>
                  <a:pt x="278" y="184"/>
                  <a:pt x="278" y="184"/>
                </a:cubicBezTo>
                <a:close/>
                <a:moveTo>
                  <a:pt x="329" y="200"/>
                </a:moveTo>
                <a:cubicBezTo>
                  <a:pt x="325" y="200"/>
                  <a:pt x="325" y="200"/>
                  <a:pt x="325" y="200"/>
                </a:cubicBezTo>
                <a:cubicBezTo>
                  <a:pt x="314" y="200"/>
                  <a:pt x="311" y="200"/>
                  <a:pt x="299" y="199"/>
                </a:cubicBezTo>
                <a:cubicBezTo>
                  <a:pt x="296" y="198"/>
                  <a:pt x="294" y="195"/>
                  <a:pt x="295" y="192"/>
                </a:cubicBezTo>
                <a:cubicBezTo>
                  <a:pt x="295" y="189"/>
                  <a:pt x="298" y="187"/>
                  <a:pt x="301" y="188"/>
                </a:cubicBezTo>
                <a:cubicBezTo>
                  <a:pt x="311" y="189"/>
                  <a:pt x="315" y="189"/>
                  <a:pt x="325" y="189"/>
                </a:cubicBezTo>
                <a:cubicBezTo>
                  <a:pt x="329" y="189"/>
                  <a:pt x="329" y="189"/>
                  <a:pt x="329" y="189"/>
                </a:cubicBezTo>
                <a:cubicBezTo>
                  <a:pt x="344" y="189"/>
                  <a:pt x="357" y="188"/>
                  <a:pt x="369" y="186"/>
                </a:cubicBezTo>
                <a:cubicBezTo>
                  <a:pt x="373" y="185"/>
                  <a:pt x="376" y="183"/>
                  <a:pt x="379" y="182"/>
                </a:cubicBezTo>
                <a:cubicBezTo>
                  <a:pt x="382" y="181"/>
                  <a:pt x="384" y="179"/>
                  <a:pt x="384" y="177"/>
                </a:cubicBezTo>
                <a:cubicBezTo>
                  <a:pt x="384" y="174"/>
                  <a:pt x="384" y="172"/>
                  <a:pt x="382" y="171"/>
                </a:cubicBezTo>
                <a:cubicBezTo>
                  <a:pt x="377" y="165"/>
                  <a:pt x="370" y="161"/>
                  <a:pt x="361" y="156"/>
                </a:cubicBezTo>
                <a:cubicBezTo>
                  <a:pt x="358" y="155"/>
                  <a:pt x="355" y="154"/>
                  <a:pt x="351" y="153"/>
                </a:cubicBezTo>
                <a:cubicBezTo>
                  <a:pt x="349" y="152"/>
                  <a:pt x="349" y="152"/>
                  <a:pt x="349" y="152"/>
                </a:cubicBezTo>
                <a:cubicBezTo>
                  <a:pt x="344" y="150"/>
                  <a:pt x="340" y="145"/>
                  <a:pt x="339" y="140"/>
                </a:cubicBezTo>
                <a:cubicBezTo>
                  <a:pt x="338" y="136"/>
                  <a:pt x="340" y="131"/>
                  <a:pt x="343" y="127"/>
                </a:cubicBezTo>
                <a:cubicBezTo>
                  <a:pt x="353" y="118"/>
                  <a:pt x="357" y="106"/>
                  <a:pt x="356" y="92"/>
                </a:cubicBezTo>
                <a:cubicBezTo>
                  <a:pt x="356" y="80"/>
                  <a:pt x="350" y="73"/>
                  <a:pt x="336" y="69"/>
                </a:cubicBezTo>
                <a:cubicBezTo>
                  <a:pt x="334" y="69"/>
                  <a:pt x="331" y="68"/>
                  <a:pt x="328" y="68"/>
                </a:cubicBezTo>
                <a:cubicBezTo>
                  <a:pt x="326" y="68"/>
                  <a:pt x="323" y="69"/>
                  <a:pt x="321" y="69"/>
                </a:cubicBezTo>
                <a:cubicBezTo>
                  <a:pt x="307" y="73"/>
                  <a:pt x="301" y="80"/>
                  <a:pt x="301" y="92"/>
                </a:cubicBezTo>
                <a:cubicBezTo>
                  <a:pt x="300" y="106"/>
                  <a:pt x="304" y="118"/>
                  <a:pt x="314" y="127"/>
                </a:cubicBezTo>
                <a:cubicBezTo>
                  <a:pt x="318" y="131"/>
                  <a:pt x="320" y="136"/>
                  <a:pt x="319" y="141"/>
                </a:cubicBezTo>
                <a:cubicBezTo>
                  <a:pt x="318" y="145"/>
                  <a:pt x="315" y="149"/>
                  <a:pt x="310" y="151"/>
                </a:cubicBezTo>
                <a:cubicBezTo>
                  <a:pt x="309" y="151"/>
                  <a:pt x="309" y="151"/>
                  <a:pt x="309" y="151"/>
                </a:cubicBezTo>
                <a:cubicBezTo>
                  <a:pt x="306" y="152"/>
                  <a:pt x="303" y="151"/>
                  <a:pt x="302" y="148"/>
                </a:cubicBezTo>
                <a:cubicBezTo>
                  <a:pt x="301" y="145"/>
                  <a:pt x="302" y="142"/>
                  <a:pt x="305" y="141"/>
                </a:cubicBezTo>
                <a:cubicBezTo>
                  <a:pt x="306" y="141"/>
                  <a:pt x="306" y="141"/>
                  <a:pt x="306" y="141"/>
                </a:cubicBezTo>
                <a:cubicBezTo>
                  <a:pt x="307" y="140"/>
                  <a:pt x="308" y="139"/>
                  <a:pt x="308" y="139"/>
                </a:cubicBezTo>
                <a:cubicBezTo>
                  <a:pt x="308" y="138"/>
                  <a:pt x="308" y="137"/>
                  <a:pt x="306" y="135"/>
                </a:cubicBezTo>
                <a:cubicBezTo>
                  <a:pt x="295" y="123"/>
                  <a:pt x="289" y="109"/>
                  <a:pt x="290" y="91"/>
                </a:cubicBezTo>
                <a:cubicBezTo>
                  <a:pt x="290" y="80"/>
                  <a:pt x="295" y="64"/>
                  <a:pt x="318" y="59"/>
                </a:cubicBezTo>
                <a:cubicBezTo>
                  <a:pt x="321" y="58"/>
                  <a:pt x="325" y="58"/>
                  <a:pt x="328" y="58"/>
                </a:cubicBezTo>
                <a:cubicBezTo>
                  <a:pt x="332" y="58"/>
                  <a:pt x="336" y="58"/>
                  <a:pt x="339" y="59"/>
                </a:cubicBezTo>
                <a:cubicBezTo>
                  <a:pt x="362" y="64"/>
                  <a:pt x="367" y="80"/>
                  <a:pt x="367" y="92"/>
                </a:cubicBezTo>
                <a:cubicBezTo>
                  <a:pt x="368" y="109"/>
                  <a:pt x="362" y="124"/>
                  <a:pt x="351" y="135"/>
                </a:cubicBezTo>
                <a:cubicBezTo>
                  <a:pt x="350" y="136"/>
                  <a:pt x="349" y="137"/>
                  <a:pt x="350" y="138"/>
                </a:cubicBezTo>
                <a:cubicBezTo>
                  <a:pt x="350" y="140"/>
                  <a:pt x="351" y="141"/>
                  <a:pt x="353" y="142"/>
                </a:cubicBezTo>
                <a:cubicBezTo>
                  <a:pt x="355" y="142"/>
                  <a:pt x="355" y="142"/>
                  <a:pt x="355" y="142"/>
                </a:cubicBezTo>
                <a:cubicBezTo>
                  <a:pt x="359" y="144"/>
                  <a:pt x="362" y="145"/>
                  <a:pt x="365" y="147"/>
                </a:cubicBezTo>
                <a:cubicBezTo>
                  <a:pt x="376" y="152"/>
                  <a:pt x="384" y="157"/>
                  <a:pt x="390" y="163"/>
                </a:cubicBezTo>
                <a:cubicBezTo>
                  <a:pt x="394" y="167"/>
                  <a:pt x="396" y="173"/>
                  <a:pt x="395" y="178"/>
                </a:cubicBezTo>
                <a:cubicBezTo>
                  <a:pt x="394" y="184"/>
                  <a:pt x="390" y="189"/>
                  <a:pt x="384" y="192"/>
                </a:cubicBezTo>
                <a:cubicBezTo>
                  <a:pt x="380" y="194"/>
                  <a:pt x="376" y="195"/>
                  <a:pt x="371" y="196"/>
                </a:cubicBezTo>
                <a:cubicBezTo>
                  <a:pt x="358" y="199"/>
                  <a:pt x="345" y="200"/>
                  <a:pt x="329" y="200"/>
                </a:cubicBezTo>
                <a:close/>
                <a:moveTo>
                  <a:pt x="74" y="200"/>
                </a:moveTo>
                <a:cubicBezTo>
                  <a:pt x="56" y="200"/>
                  <a:pt x="42" y="199"/>
                  <a:pt x="27" y="196"/>
                </a:cubicBezTo>
                <a:cubicBezTo>
                  <a:pt x="22" y="195"/>
                  <a:pt x="17" y="193"/>
                  <a:pt x="13" y="191"/>
                </a:cubicBezTo>
                <a:cubicBezTo>
                  <a:pt x="6" y="188"/>
                  <a:pt x="2" y="182"/>
                  <a:pt x="1" y="176"/>
                </a:cubicBezTo>
                <a:cubicBezTo>
                  <a:pt x="0" y="171"/>
                  <a:pt x="2" y="165"/>
                  <a:pt x="6" y="160"/>
                </a:cubicBezTo>
                <a:cubicBezTo>
                  <a:pt x="13" y="153"/>
                  <a:pt x="22" y="147"/>
                  <a:pt x="34" y="142"/>
                </a:cubicBezTo>
                <a:cubicBezTo>
                  <a:pt x="37" y="140"/>
                  <a:pt x="41" y="139"/>
                  <a:pt x="45" y="138"/>
                </a:cubicBezTo>
                <a:cubicBezTo>
                  <a:pt x="47" y="136"/>
                  <a:pt x="47" y="136"/>
                  <a:pt x="47" y="136"/>
                </a:cubicBezTo>
                <a:cubicBezTo>
                  <a:pt x="50" y="136"/>
                  <a:pt x="51" y="134"/>
                  <a:pt x="51" y="132"/>
                </a:cubicBezTo>
                <a:cubicBezTo>
                  <a:pt x="52" y="131"/>
                  <a:pt x="51" y="129"/>
                  <a:pt x="50" y="128"/>
                </a:cubicBezTo>
                <a:cubicBezTo>
                  <a:pt x="37" y="115"/>
                  <a:pt x="31" y="99"/>
                  <a:pt x="32" y="80"/>
                </a:cubicBezTo>
                <a:cubicBezTo>
                  <a:pt x="33" y="68"/>
                  <a:pt x="38" y="51"/>
                  <a:pt x="63" y="45"/>
                </a:cubicBezTo>
                <a:cubicBezTo>
                  <a:pt x="67" y="44"/>
                  <a:pt x="71" y="43"/>
                  <a:pt x="74" y="43"/>
                </a:cubicBezTo>
                <a:cubicBezTo>
                  <a:pt x="78" y="43"/>
                  <a:pt x="82" y="44"/>
                  <a:pt x="86" y="45"/>
                </a:cubicBezTo>
                <a:cubicBezTo>
                  <a:pt x="110" y="51"/>
                  <a:pt x="116" y="68"/>
                  <a:pt x="117" y="80"/>
                </a:cubicBezTo>
                <a:cubicBezTo>
                  <a:pt x="117" y="100"/>
                  <a:pt x="111" y="116"/>
                  <a:pt x="99" y="128"/>
                </a:cubicBezTo>
                <a:cubicBezTo>
                  <a:pt x="98" y="129"/>
                  <a:pt x="97" y="131"/>
                  <a:pt x="97" y="132"/>
                </a:cubicBezTo>
                <a:cubicBezTo>
                  <a:pt x="98" y="134"/>
                  <a:pt x="99" y="136"/>
                  <a:pt x="101" y="136"/>
                </a:cubicBezTo>
                <a:cubicBezTo>
                  <a:pt x="104" y="138"/>
                  <a:pt x="104" y="138"/>
                  <a:pt x="104" y="138"/>
                </a:cubicBezTo>
                <a:cubicBezTo>
                  <a:pt x="107" y="139"/>
                  <a:pt x="108" y="142"/>
                  <a:pt x="107" y="145"/>
                </a:cubicBezTo>
                <a:cubicBezTo>
                  <a:pt x="106" y="147"/>
                  <a:pt x="103" y="149"/>
                  <a:pt x="100" y="148"/>
                </a:cubicBezTo>
                <a:cubicBezTo>
                  <a:pt x="97" y="147"/>
                  <a:pt x="97" y="147"/>
                  <a:pt x="97" y="147"/>
                </a:cubicBezTo>
                <a:cubicBezTo>
                  <a:pt x="92" y="144"/>
                  <a:pt x="88" y="140"/>
                  <a:pt x="86" y="135"/>
                </a:cubicBezTo>
                <a:cubicBezTo>
                  <a:pt x="85" y="129"/>
                  <a:pt x="87" y="124"/>
                  <a:pt x="91" y="120"/>
                </a:cubicBezTo>
                <a:cubicBezTo>
                  <a:pt x="102" y="110"/>
                  <a:pt x="106" y="97"/>
                  <a:pt x="106" y="81"/>
                </a:cubicBezTo>
                <a:cubicBezTo>
                  <a:pt x="105" y="67"/>
                  <a:pt x="98" y="59"/>
                  <a:pt x="83" y="55"/>
                </a:cubicBezTo>
                <a:cubicBezTo>
                  <a:pt x="80" y="55"/>
                  <a:pt x="77" y="54"/>
                  <a:pt x="74" y="54"/>
                </a:cubicBezTo>
                <a:cubicBezTo>
                  <a:pt x="71" y="54"/>
                  <a:pt x="69" y="55"/>
                  <a:pt x="66" y="55"/>
                </a:cubicBezTo>
                <a:cubicBezTo>
                  <a:pt x="51" y="59"/>
                  <a:pt x="43" y="67"/>
                  <a:pt x="43" y="81"/>
                </a:cubicBezTo>
                <a:cubicBezTo>
                  <a:pt x="42" y="97"/>
                  <a:pt x="47" y="110"/>
                  <a:pt x="58" y="120"/>
                </a:cubicBezTo>
                <a:cubicBezTo>
                  <a:pt x="62" y="124"/>
                  <a:pt x="63" y="130"/>
                  <a:pt x="62" y="135"/>
                </a:cubicBezTo>
                <a:cubicBezTo>
                  <a:pt x="61" y="140"/>
                  <a:pt x="57" y="144"/>
                  <a:pt x="51" y="147"/>
                </a:cubicBezTo>
                <a:cubicBezTo>
                  <a:pt x="49" y="148"/>
                  <a:pt x="49" y="148"/>
                  <a:pt x="49" y="148"/>
                </a:cubicBezTo>
                <a:cubicBezTo>
                  <a:pt x="45" y="149"/>
                  <a:pt x="42" y="150"/>
                  <a:pt x="39" y="152"/>
                </a:cubicBezTo>
                <a:cubicBezTo>
                  <a:pt x="28" y="157"/>
                  <a:pt x="20" y="162"/>
                  <a:pt x="14" y="168"/>
                </a:cubicBezTo>
                <a:cubicBezTo>
                  <a:pt x="12" y="170"/>
                  <a:pt x="11" y="172"/>
                  <a:pt x="11" y="174"/>
                </a:cubicBezTo>
                <a:cubicBezTo>
                  <a:pt x="12" y="177"/>
                  <a:pt x="14" y="179"/>
                  <a:pt x="18" y="181"/>
                </a:cubicBezTo>
                <a:cubicBezTo>
                  <a:pt x="21" y="183"/>
                  <a:pt x="25" y="184"/>
                  <a:pt x="30" y="185"/>
                </a:cubicBezTo>
                <a:cubicBezTo>
                  <a:pt x="43" y="188"/>
                  <a:pt x="57" y="189"/>
                  <a:pt x="74" y="189"/>
                </a:cubicBezTo>
                <a:cubicBezTo>
                  <a:pt x="85" y="189"/>
                  <a:pt x="93" y="189"/>
                  <a:pt x="101" y="188"/>
                </a:cubicBezTo>
                <a:cubicBezTo>
                  <a:pt x="104" y="188"/>
                  <a:pt x="107" y="190"/>
                  <a:pt x="107" y="193"/>
                </a:cubicBezTo>
                <a:cubicBezTo>
                  <a:pt x="107" y="196"/>
                  <a:pt x="105" y="199"/>
                  <a:pt x="102" y="199"/>
                </a:cubicBezTo>
                <a:cubicBezTo>
                  <a:pt x="94" y="200"/>
                  <a:pt x="85" y="200"/>
                  <a:pt x="74" y="200"/>
                </a:cubicBez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7" name="Google Shape;169;p15">
            <a:extLst>
              <a:ext uri="{FF2B5EF4-FFF2-40B4-BE49-F238E27FC236}">
                <a16:creationId xmlns:a16="http://schemas.microsoft.com/office/drawing/2014/main" id="{F4386E43-3C0A-45FF-9862-7B4F3AA05733}"/>
              </a:ext>
            </a:extLst>
          </p:cNvPr>
          <p:cNvSpPr>
            <a:spLocks/>
          </p:cNvSpPr>
          <p:nvPr/>
        </p:nvSpPr>
        <p:spPr bwMode="auto">
          <a:xfrm>
            <a:off x="5161757" y="4166180"/>
            <a:ext cx="938212" cy="819150"/>
          </a:xfrm>
          <a:custGeom>
            <a:avLst/>
            <a:gdLst>
              <a:gd name="T0" fmla="*/ 400733801 w 248"/>
              <a:gd name="T1" fmla="*/ 2147483646 h 216"/>
              <a:gd name="T2" fmla="*/ 0 w 248"/>
              <a:gd name="T3" fmla="*/ 2013482077 h 216"/>
              <a:gd name="T4" fmla="*/ 157430460 w 248"/>
              <a:gd name="T5" fmla="*/ 2013482077 h 216"/>
              <a:gd name="T6" fmla="*/ 400733801 w 248"/>
              <a:gd name="T7" fmla="*/ 2147483646 h 216"/>
              <a:gd name="T8" fmla="*/ 2147483646 w 248"/>
              <a:gd name="T9" fmla="*/ 2147483646 h 216"/>
              <a:gd name="T10" fmla="*/ 2147483646 w 248"/>
              <a:gd name="T11" fmla="*/ 1941571326 h 216"/>
              <a:gd name="T12" fmla="*/ 2147483646 w 248"/>
              <a:gd name="T13" fmla="*/ 2147483646 h 216"/>
              <a:gd name="T14" fmla="*/ 1917799906 w 248"/>
              <a:gd name="T15" fmla="*/ 2147483646 h 216"/>
              <a:gd name="T16" fmla="*/ 1431193226 w 248"/>
              <a:gd name="T17" fmla="*/ 1999097651 h 216"/>
              <a:gd name="T18" fmla="*/ 1631562017 w 248"/>
              <a:gd name="T19" fmla="*/ 1438199858 h 216"/>
              <a:gd name="T20" fmla="*/ 2118168698 w 248"/>
              <a:gd name="T21" fmla="*/ 1668312746 h 216"/>
              <a:gd name="T22" fmla="*/ 1917799906 w 248"/>
              <a:gd name="T23" fmla="*/ 2147483646 h 216"/>
              <a:gd name="T24" fmla="*/ 1588627469 w 248"/>
              <a:gd name="T25" fmla="*/ 1668312746 h 216"/>
              <a:gd name="T26" fmla="*/ 1631562017 w 248"/>
              <a:gd name="T27" fmla="*/ 2071008403 h 216"/>
              <a:gd name="T28" fmla="*/ 1960734454 w 248"/>
              <a:gd name="T29" fmla="*/ 1999097651 h 216"/>
              <a:gd name="T30" fmla="*/ 1917799906 w 248"/>
              <a:gd name="T31" fmla="*/ 1596401994 h 216"/>
              <a:gd name="T32" fmla="*/ 2147483646 w 248"/>
              <a:gd name="T33" fmla="*/ 1912806267 h 216"/>
              <a:gd name="T34" fmla="*/ 2147483646 w 248"/>
              <a:gd name="T35" fmla="*/ 1840895515 h 216"/>
              <a:gd name="T36" fmla="*/ 2147483646 w 248"/>
              <a:gd name="T37" fmla="*/ 1754604131 h 216"/>
              <a:gd name="T38" fmla="*/ 2147483646 w 248"/>
              <a:gd name="T39" fmla="*/ 963593450 h 216"/>
              <a:gd name="T40" fmla="*/ 400733801 w 248"/>
              <a:gd name="T41" fmla="*/ 719099929 h 216"/>
              <a:gd name="T42" fmla="*/ 157430460 w 248"/>
              <a:gd name="T43" fmla="*/ 1495729976 h 216"/>
              <a:gd name="T44" fmla="*/ 1216516701 w 248"/>
              <a:gd name="T45" fmla="*/ 1754604131 h 216"/>
              <a:gd name="T46" fmla="*/ 1216516701 w 248"/>
              <a:gd name="T47" fmla="*/ 1912806267 h 216"/>
              <a:gd name="T48" fmla="*/ 0 w 248"/>
              <a:gd name="T49" fmla="*/ 1495729976 h 216"/>
              <a:gd name="T50" fmla="*/ 400733801 w 248"/>
              <a:gd name="T51" fmla="*/ 560897793 h 216"/>
              <a:gd name="T52" fmla="*/ 2147483646 w 248"/>
              <a:gd name="T53" fmla="*/ 963593450 h 216"/>
              <a:gd name="T54" fmla="*/ 2147483646 w 248"/>
              <a:gd name="T55" fmla="*/ 1596401994 h 216"/>
              <a:gd name="T56" fmla="*/ 2147483646 w 248"/>
              <a:gd name="T57" fmla="*/ 431460716 h 216"/>
              <a:gd name="T58" fmla="*/ 2075230366 w 248"/>
              <a:gd name="T59" fmla="*/ 158202136 h 216"/>
              <a:gd name="T60" fmla="*/ 1259451249 w 248"/>
              <a:gd name="T61" fmla="*/ 345169331 h 216"/>
              <a:gd name="T62" fmla="*/ 1102020789 w 248"/>
              <a:gd name="T63" fmla="*/ 345169331 h 216"/>
              <a:gd name="T64" fmla="*/ 2075230366 w 248"/>
              <a:gd name="T65" fmla="*/ 0 h 216"/>
              <a:gd name="T66" fmla="*/ 2147483646 w 248"/>
              <a:gd name="T67" fmla="*/ 431460716 h 2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216" extrusionOk="0">
                <a:moveTo>
                  <a:pt x="220" y="216"/>
                </a:moveTo>
                <a:cubicBezTo>
                  <a:pt x="28" y="216"/>
                  <a:pt x="28" y="216"/>
                  <a:pt x="28" y="216"/>
                </a:cubicBezTo>
                <a:cubicBezTo>
                  <a:pt x="13" y="216"/>
                  <a:pt x="0" y="204"/>
                  <a:pt x="0" y="188"/>
                </a:cubicBezTo>
                <a:cubicBezTo>
                  <a:pt x="0" y="140"/>
                  <a:pt x="0" y="140"/>
                  <a:pt x="0" y="140"/>
                </a:cubicBezTo>
                <a:cubicBezTo>
                  <a:pt x="0" y="137"/>
                  <a:pt x="2" y="135"/>
                  <a:pt x="5" y="135"/>
                </a:cubicBezTo>
                <a:cubicBezTo>
                  <a:pt x="8" y="135"/>
                  <a:pt x="11" y="137"/>
                  <a:pt x="11" y="140"/>
                </a:cubicBezTo>
                <a:cubicBezTo>
                  <a:pt x="11" y="188"/>
                  <a:pt x="11" y="188"/>
                  <a:pt x="11" y="188"/>
                </a:cubicBezTo>
                <a:cubicBezTo>
                  <a:pt x="11" y="198"/>
                  <a:pt x="19" y="206"/>
                  <a:pt x="28" y="206"/>
                </a:cubicBezTo>
                <a:cubicBezTo>
                  <a:pt x="220" y="206"/>
                  <a:pt x="220" y="206"/>
                  <a:pt x="220" y="206"/>
                </a:cubicBezTo>
                <a:cubicBezTo>
                  <a:pt x="229" y="206"/>
                  <a:pt x="237" y="198"/>
                  <a:pt x="237" y="188"/>
                </a:cubicBezTo>
                <a:cubicBezTo>
                  <a:pt x="237" y="141"/>
                  <a:pt x="237" y="141"/>
                  <a:pt x="237" y="141"/>
                </a:cubicBezTo>
                <a:cubicBezTo>
                  <a:pt x="237" y="138"/>
                  <a:pt x="240" y="135"/>
                  <a:pt x="243" y="135"/>
                </a:cubicBezTo>
                <a:cubicBezTo>
                  <a:pt x="246" y="135"/>
                  <a:pt x="248" y="138"/>
                  <a:pt x="248" y="141"/>
                </a:cubicBezTo>
                <a:cubicBezTo>
                  <a:pt x="248" y="188"/>
                  <a:pt x="248" y="188"/>
                  <a:pt x="248" y="188"/>
                </a:cubicBezTo>
                <a:cubicBezTo>
                  <a:pt x="248" y="204"/>
                  <a:pt x="235" y="216"/>
                  <a:pt x="220" y="216"/>
                </a:cubicBezTo>
                <a:close/>
                <a:moveTo>
                  <a:pt x="134" y="155"/>
                </a:moveTo>
                <a:cubicBezTo>
                  <a:pt x="114" y="155"/>
                  <a:pt x="114" y="155"/>
                  <a:pt x="114" y="155"/>
                </a:cubicBezTo>
                <a:cubicBezTo>
                  <a:pt x="106" y="155"/>
                  <a:pt x="100" y="148"/>
                  <a:pt x="100" y="139"/>
                </a:cubicBezTo>
                <a:cubicBezTo>
                  <a:pt x="100" y="116"/>
                  <a:pt x="100" y="116"/>
                  <a:pt x="100" y="116"/>
                </a:cubicBezTo>
                <a:cubicBezTo>
                  <a:pt x="100" y="107"/>
                  <a:pt x="106" y="100"/>
                  <a:pt x="114" y="100"/>
                </a:cubicBezTo>
                <a:cubicBezTo>
                  <a:pt x="134" y="100"/>
                  <a:pt x="134" y="100"/>
                  <a:pt x="134" y="100"/>
                </a:cubicBezTo>
                <a:cubicBezTo>
                  <a:pt x="142" y="100"/>
                  <a:pt x="148" y="107"/>
                  <a:pt x="148" y="116"/>
                </a:cubicBezTo>
                <a:cubicBezTo>
                  <a:pt x="148" y="139"/>
                  <a:pt x="148" y="139"/>
                  <a:pt x="148" y="139"/>
                </a:cubicBezTo>
                <a:cubicBezTo>
                  <a:pt x="148" y="148"/>
                  <a:pt x="142" y="155"/>
                  <a:pt x="134" y="155"/>
                </a:cubicBezTo>
                <a:close/>
                <a:moveTo>
                  <a:pt x="114" y="111"/>
                </a:moveTo>
                <a:cubicBezTo>
                  <a:pt x="112" y="111"/>
                  <a:pt x="111" y="113"/>
                  <a:pt x="111" y="116"/>
                </a:cubicBezTo>
                <a:cubicBezTo>
                  <a:pt x="111" y="139"/>
                  <a:pt x="111" y="139"/>
                  <a:pt x="111" y="139"/>
                </a:cubicBezTo>
                <a:cubicBezTo>
                  <a:pt x="111" y="142"/>
                  <a:pt x="112" y="144"/>
                  <a:pt x="114" y="144"/>
                </a:cubicBezTo>
                <a:cubicBezTo>
                  <a:pt x="134" y="144"/>
                  <a:pt x="134" y="144"/>
                  <a:pt x="134" y="144"/>
                </a:cubicBezTo>
                <a:cubicBezTo>
                  <a:pt x="136" y="144"/>
                  <a:pt x="137" y="142"/>
                  <a:pt x="137" y="139"/>
                </a:cubicBezTo>
                <a:cubicBezTo>
                  <a:pt x="137" y="116"/>
                  <a:pt x="137" y="116"/>
                  <a:pt x="137" y="116"/>
                </a:cubicBezTo>
                <a:cubicBezTo>
                  <a:pt x="137" y="113"/>
                  <a:pt x="136" y="111"/>
                  <a:pt x="134" y="111"/>
                </a:cubicBezTo>
                <a:lnTo>
                  <a:pt x="114" y="111"/>
                </a:lnTo>
                <a:close/>
                <a:moveTo>
                  <a:pt x="220" y="133"/>
                </a:moveTo>
                <a:cubicBezTo>
                  <a:pt x="163" y="133"/>
                  <a:pt x="163" y="133"/>
                  <a:pt x="163" y="133"/>
                </a:cubicBezTo>
                <a:cubicBezTo>
                  <a:pt x="160" y="133"/>
                  <a:pt x="158" y="131"/>
                  <a:pt x="158" y="128"/>
                </a:cubicBezTo>
                <a:cubicBezTo>
                  <a:pt x="158" y="125"/>
                  <a:pt x="160" y="122"/>
                  <a:pt x="163" y="122"/>
                </a:cubicBezTo>
                <a:cubicBezTo>
                  <a:pt x="220" y="122"/>
                  <a:pt x="220" y="122"/>
                  <a:pt x="220" y="122"/>
                </a:cubicBezTo>
                <a:cubicBezTo>
                  <a:pt x="229" y="122"/>
                  <a:pt x="237" y="114"/>
                  <a:pt x="237" y="104"/>
                </a:cubicBezTo>
                <a:cubicBezTo>
                  <a:pt x="237" y="67"/>
                  <a:pt x="237" y="67"/>
                  <a:pt x="237" y="67"/>
                </a:cubicBezTo>
                <a:cubicBezTo>
                  <a:pt x="237" y="58"/>
                  <a:pt x="229" y="50"/>
                  <a:pt x="220" y="50"/>
                </a:cubicBezTo>
                <a:cubicBezTo>
                  <a:pt x="28" y="50"/>
                  <a:pt x="28" y="50"/>
                  <a:pt x="28" y="50"/>
                </a:cubicBezTo>
                <a:cubicBezTo>
                  <a:pt x="19" y="50"/>
                  <a:pt x="11" y="58"/>
                  <a:pt x="11" y="67"/>
                </a:cubicBezTo>
                <a:cubicBezTo>
                  <a:pt x="11" y="104"/>
                  <a:pt x="11" y="104"/>
                  <a:pt x="11" y="104"/>
                </a:cubicBezTo>
                <a:cubicBezTo>
                  <a:pt x="11" y="114"/>
                  <a:pt x="19" y="122"/>
                  <a:pt x="28" y="122"/>
                </a:cubicBezTo>
                <a:cubicBezTo>
                  <a:pt x="85" y="122"/>
                  <a:pt x="85" y="122"/>
                  <a:pt x="85" y="122"/>
                </a:cubicBezTo>
                <a:cubicBezTo>
                  <a:pt x="88" y="122"/>
                  <a:pt x="90" y="125"/>
                  <a:pt x="90" y="128"/>
                </a:cubicBezTo>
                <a:cubicBezTo>
                  <a:pt x="90" y="131"/>
                  <a:pt x="88" y="133"/>
                  <a:pt x="85" y="133"/>
                </a:cubicBezTo>
                <a:cubicBezTo>
                  <a:pt x="28" y="133"/>
                  <a:pt x="28" y="133"/>
                  <a:pt x="28" y="133"/>
                </a:cubicBezTo>
                <a:cubicBezTo>
                  <a:pt x="13" y="133"/>
                  <a:pt x="0" y="120"/>
                  <a:pt x="0" y="104"/>
                </a:cubicBezTo>
                <a:cubicBezTo>
                  <a:pt x="0" y="67"/>
                  <a:pt x="0" y="67"/>
                  <a:pt x="0" y="67"/>
                </a:cubicBezTo>
                <a:cubicBezTo>
                  <a:pt x="0" y="52"/>
                  <a:pt x="13" y="39"/>
                  <a:pt x="28" y="39"/>
                </a:cubicBezTo>
                <a:cubicBezTo>
                  <a:pt x="220" y="39"/>
                  <a:pt x="220" y="39"/>
                  <a:pt x="220" y="39"/>
                </a:cubicBezTo>
                <a:cubicBezTo>
                  <a:pt x="235" y="39"/>
                  <a:pt x="248" y="52"/>
                  <a:pt x="248" y="67"/>
                </a:cubicBezTo>
                <a:cubicBezTo>
                  <a:pt x="248" y="108"/>
                  <a:pt x="248" y="108"/>
                  <a:pt x="248" y="108"/>
                </a:cubicBezTo>
                <a:cubicBezTo>
                  <a:pt x="248" y="109"/>
                  <a:pt x="248" y="110"/>
                  <a:pt x="247" y="111"/>
                </a:cubicBezTo>
                <a:cubicBezTo>
                  <a:pt x="244" y="124"/>
                  <a:pt x="233" y="133"/>
                  <a:pt x="220" y="133"/>
                </a:cubicBezTo>
                <a:close/>
                <a:moveTo>
                  <a:pt x="165" y="30"/>
                </a:moveTo>
                <a:cubicBezTo>
                  <a:pt x="162" y="30"/>
                  <a:pt x="160" y="27"/>
                  <a:pt x="160" y="24"/>
                </a:cubicBezTo>
                <a:cubicBezTo>
                  <a:pt x="160" y="17"/>
                  <a:pt x="153" y="11"/>
                  <a:pt x="145" y="11"/>
                </a:cubicBezTo>
                <a:cubicBezTo>
                  <a:pt x="103" y="11"/>
                  <a:pt x="103" y="11"/>
                  <a:pt x="103" y="11"/>
                </a:cubicBezTo>
                <a:cubicBezTo>
                  <a:pt x="95" y="11"/>
                  <a:pt x="88" y="17"/>
                  <a:pt x="88" y="24"/>
                </a:cubicBezTo>
                <a:cubicBezTo>
                  <a:pt x="88" y="27"/>
                  <a:pt x="86" y="30"/>
                  <a:pt x="83" y="30"/>
                </a:cubicBezTo>
                <a:cubicBezTo>
                  <a:pt x="80" y="30"/>
                  <a:pt x="77" y="27"/>
                  <a:pt x="77" y="24"/>
                </a:cubicBezTo>
                <a:cubicBezTo>
                  <a:pt x="77" y="11"/>
                  <a:pt x="89" y="0"/>
                  <a:pt x="103" y="0"/>
                </a:cubicBezTo>
                <a:cubicBezTo>
                  <a:pt x="145" y="0"/>
                  <a:pt x="145" y="0"/>
                  <a:pt x="145" y="0"/>
                </a:cubicBezTo>
                <a:cubicBezTo>
                  <a:pt x="159" y="0"/>
                  <a:pt x="171" y="11"/>
                  <a:pt x="171" y="24"/>
                </a:cubicBezTo>
                <a:cubicBezTo>
                  <a:pt x="171" y="27"/>
                  <a:pt x="168" y="30"/>
                  <a:pt x="165" y="30"/>
                </a:cubicBez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8" name="Google Shape;170;p15">
            <a:extLst>
              <a:ext uri="{FF2B5EF4-FFF2-40B4-BE49-F238E27FC236}">
                <a16:creationId xmlns:a16="http://schemas.microsoft.com/office/drawing/2014/main" id="{D5299454-9E2A-492F-A2AA-C7E00F4D35D4}"/>
              </a:ext>
            </a:extLst>
          </p:cNvPr>
          <p:cNvSpPr>
            <a:spLocks/>
          </p:cNvSpPr>
          <p:nvPr/>
        </p:nvSpPr>
        <p:spPr bwMode="auto">
          <a:xfrm>
            <a:off x="9188522" y="4086808"/>
            <a:ext cx="1027113" cy="920750"/>
          </a:xfrm>
          <a:custGeom>
            <a:avLst/>
            <a:gdLst>
              <a:gd name="T0" fmla="*/ 632049713 w 271"/>
              <a:gd name="T1" fmla="*/ 1794655423 h 243"/>
              <a:gd name="T2" fmla="*/ 847519828 w 271"/>
              <a:gd name="T3" fmla="*/ 2147483646 h 243"/>
              <a:gd name="T4" fmla="*/ 1278463848 w 271"/>
              <a:gd name="T5" fmla="*/ 2147483646 h 243"/>
              <a:gd name="T6" fmla="*/ 1062989943 w 271"/>
              <a:gd name="T7" fmla="*/ 1579294650 h 243"/>
              <a:gd name="T8" fmla="*/ 1106086998 w 271"/>
              <a:gd name="T9" fmla="*/ 1794655423 h 243"/>
              <a:gd name="T10" fmla="*/ 1062989943 w 271"/>
              <a:gd name="T11" fmla="*/ 2147483646 h 243"/>
              <a:gd name="T12" fmla="*/ 804426563 w 271"/>
              <a:gd name="T13" fmla="*/ 2147483646 h 243"/>
              <a:gd name="T14" fmla="*/ 847519828 w 271"/>
              <a:gd name="T15" fmla="*/ 1751584784 h 243"/>
              <a:gd name="T16" fmla="*/ 1106086998 w 271"/>
              <a:gd name="T17" fmla="*/ 1794655423 h 243"/>
              <a:gd name="T18" fmla="*/ 1422108065 w 271"/>
              <a:gd name="T19" fmla="*/ 1478796493 h 243"/>
              <a:gd name="T20" fmla="*/ 1637581970 w 271"/>
              <a:gd name="T21" fmla="*/ 2147483646 h 243"/>
              <a:gd name="T22" fmla="*/ 2068522200 w 271"/>
              <a:gd name="T23" fmla="*/ 2147483646 h 243"/>
              <a:gd name="T24" fmla="*/ 1853052085 w 271"/>
              <a:gd name="T25" fmla="*/ 1263435720 h 243"/>
              <a:gd name="T26" fmla="*/ 1896145350 w 271"/>
              <a:gd name="T27" fmla="*/ 1478796493 h 243"/>
              <a:gd name="T28" fmla="*/ 1853052085 w 271"/>
              <a:gd name="T29" fmla="*/ 2147483646 h 243"/>
              <a:gd name="T30" fmla="*/ 1594484915 w 271"/>
              <a:gd name="T31" fmla="*/ 2147483646 h 243"/>
              <a:gd name="T32" fmla="*/ 1637581970 w 271"/>
              <a:gd name="T33" fmla="*/ 1421365185 h 243"/>
              <a:gd name="T34" fmla="*/ 1896145350 w 271"/>
              <a:gd name="T35" fmla="*/ 1478796493 h 243"/>
              <a:gd name="T36" fmla="*/ 2147483646 w 271"/>
              <a:gd name="T37" fmla="*/ 1206008202 h 243"/>
              <a:gd name="T38" fmla="*/ 2147483646 w 271"/>
              <a:gd name="T39" fmla="*/ 2147483646 h 243"/>
              <a:gd name="T40" fmla="*/ 2147483646 w 271"/>
              <a:gd name="T41" fmla="*/ 2147483646 h 243"/>
              <a:gd name="T42" fmla="*/ 2147483646 w 271"/>
              <a:gd name="T43" fmla="*/ 990651218 h 243"/>
              <a:gd name="T44" fmla="*/ 2147483646 w 271"/>
              <a:gd name="T45" fmla="*/ 1206008202 h 243"/>
              <a:gd name="T46" fmla="*/ 2147483646 w 271"/>
              <a:gd name="T47" fmla="*/ 2147483646 h 243"/>
              <a:gd name="T48" fmla="*/ 2147483646 w 271"/>
              <a:gd name="T49" fmla="*/ 2147483646 h 243"/>
              <a:gd name="T50" fmla="*/ 2147483646 w 271"/>
              <a:gd name="T51" fmla="*/ 1162937563 h 243"/>
              <a:gd name="T52" fmla="*/ 2147483646 w 271"/>
              <a:gd name="T53" fmla="*/ 1206008202 h 243"/>
              <a:gd name="T54" fmla="*/ 2147483646 w 271"/>
              <a:gd name="T55" fmla="*/ 2147483646 h 243"/>
              <a:gd name="T56" fmla="*/ 2147483646 w 271"/>
              <a:gd name="T57" fmla="*/ 2147483646 h 243"/>
              <a:gd name="T58" fmla="*/ 2147483646 w 271"/>
              <a:gd name="T59" fmla="*/ 918863031 h 243"/>
              <a:gd name="T60" fmla="*/ 2147483646 w 271"/>
              <a:gd name="T61" fmla="*/ 717862927 h 243"/>
              <a:gd name="T62" fmla="*/ 2147483646 w 271"/>
              <a:gd name="T63" fmla="*/ 918863031 h 243"/>
              <a:gd name="T64" fmla="*/ 2147483646 w 271"/>
              <a:gd name="T65" fmla="*/ 2147483646 h 243"/>
              <a:gd name="T66" fmla="*/ 2147483646 w 271"/>
              <a:gd name="T67" fmla="*/ 2147483646 h 243"/>
              <a:gd name="T68" fmla="*/ 2147483646 w 271"/>
              <a:gd name="T69" fmla="*/ 875792392 h 243"/>
              <a:gd name="T70" fmla="*/ 2147483646 w 271"/>
              <a:gd name="T71" fmla="*/ 918863031 h 243"/>
              <a:gd name="T72" fmla="*/ 2147483646 w 271"/>
              <a:gd name="T73" fmla="*/ 186643224 h 243"/>
              <a:gd name="T74" fmla="*/ 2147483646 w 271"/>
              <a:gd name="T75" fmla="*/ 71784398 h 243"/>
              <a:gd name="T76" fmla="*/ 2147483646 w 271"/>
              <a:gd name="T77" fmla="*/ 330215810 h 243"/>
              <a:gd name="T78" fmla="*/ 2147483646 w 271"/>
              <a:gd name="T79" fmla="*/ 330215810 h 243"/>
              <a:gd name="T80" fmla="*/ 761329508 w 271"/>
              <a:gd name="T81" fmla="*/ 1220365081 h 243"/>
              <a:gd name="T82" fmla="*/ 660778557 w 271"/>
              <a:gd name="T83" fmla="*/ 1148580683 h 243"/>
              <a:gd name="T84" fmla="*/ 2011064513 w 271"/>
              <a:gd name="T85" fmla="*/ 689149168 h 243"/>
              <a:gd name="T86" fmla="*/ 2147483646 w 271"/>
              <a:gd name="T87" fmla="*/ 2147483646 h 243"/>
              <a:gd name="T88" fmla="*/ 2147483646 w 271"/>
              <a:gd name="T89" fmla="*/ 2147483646 h 243"/>
              <a:gd name="T90" fmla="*/ 244198958 w 271"/>
              <a:gd name="T91" fmla="*/ 2147483646 h 243"/>
              <a:gd name="T92" fmla="*/ 0 w 271"/>
              <a:gd name="T93" fmla="*/ 545576582 h 243"/>
              <a:gd name="T94" fmla="*/ 330389278 w 271"/>
              <a:gd name="T95" fmla="*/ 258431412 h 243"/>
              <a:gd name="T96" fmla="*/ 660778557 w 271"/>
              <a:gd name="T97" fmla="*/ 545576582 h 243"/>
              <a:gd name="T98" fmla="*/ 416575808 w 271"/>
              <a:gd name="T99" fmla="*/ 2147483646 h 243"/>
              <a:gd name="T100" fmla="*/ 2147483646 w 271"/>
              <a:gd name="T101" fmla="*/ 2147483646 h 243"/>
              <a:gd name="T102" fmla="*/ 2147483646 w 271"/>
              <a:gd name="T103" fmla="*/ 2147483646 h 2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1" h="243" extrusionOk="0">
                <a:moveTo>
                  <a:pt x="59" y="110"/>
                </a:moveTo>
                <a:cubicBezTo>
                  <a:pt x="51" y="110"/>
                  <a:pt x="44" y="117"/>
                  <a:pt x="44" y="125"/>
                </a:cubicBezTo>
                <a:cubicBezTo>
                  <a:pt x="44" y="187"/>
                  <a:pt x="44" y="187"/>
                  <a:pt x="44" y="187"/>
                </a:cubicBezTo>
                <a:cubicBezTo>
                  <a:pt x="44" y="195"/>
                  <a:pt x="51" y="202"/>
                  <a:pt x="59" y="202"/>
                </a:cubicBezTo>
                <a:cubicBezTo>
                  <a:pt x="74" y="202"/>
                  <a:pt x="74" y="202"/>
                  <a:pt x="74" y="202"/>
                </a:cubicBezTo>
                <a:cubicBezTo>
                  <a:pt x="82" y="202"/>
                  <a:pt x="89" y="195"/>
                  <a:pt x="89" y="187"/>
                </a:cubicBezTo>
                <a:cubicBezTo>
                  <a:pt x="89" y="125"/>
                  <a:pt x="89" y="125"/>
                  <a:pt x="89" y="125"/>
                </a:cubicBezTo>
                <a:cubicBezTo>
                  <a:pt x="89" y="117"/>
                  <a:pt x="82" y="110"/>
                  <a:pt x="74" y="110"/>
                </a:cubicBezTo>
                <a:lnTo>
                  <a:pt x="59" y="110"/>
                </a:lnTo>
                <a:close/>
                <a:moveTo>
                  <a:pt x="77" y="125"/>
                </a:moveTo>
                <a:cubicBezTo>
                  <a:pt x="77" y="187"/>
                  <a:pt x="77" y="187"/>
                  <a:pt x="77" y="187"/>
                </a:cubicBezTo>
                <a:cubicBezTo>
                  <a:pt x="77" y="189"/>
                  <a:pt x="76" y="190"/>
                  <a:pt x="74" y="190"/>
                </a:cubicBezTo>
                <a:cubicBezTo>
                  <a:pt x="59" y="190"/>
                  <a:pt x="59" y="190"/>
                  <a:pt x="59" y="190"/>
                </a:cubicBezTo>
                <a:cubicBezTo>
                  <a:pt x="57" y="190"/>
                  <a:pt x="56" y="189"/>
                  <a:pt x="56" y="187"/>
                </a:cubicBezTo>
                <a:cubicBezTo>
                  <a:pt x="56" y="125"/>
                  <a:pt x="56" y="125"/>
                  <a:pt x="56" y="125"/>
                </a:cubicBezTo>
                <a:cubicBezTo>
                  <a:pt x="56" y="123"/>
                  <a:pt x="57" y="122"/>
                  <a:pt x="59" y="122"/>
                </a:cubicBezTo>
                <a:cubicBezTo>
                  <a:pt x="74" y="122"/>
                  <a:pt x="74" y="122"/>
                  <a:pt x="74" y="122"/>
                </a:cubicBezTo>
                <a:cubicBezTo>
                  <a:pt x="76" y="122"/>
                  <a:pt x="77" y="123"/>
                  <a:pt x="77" y="125"/>
                </a:cubicBezTo>
                <a:close/>
                <a:moveTo>
                  <a:pt x="114" y="88"/>
                </a:moveTo>
                <a:cubicBezTo>
                  <a:pt x="106" y="88"/>
                  <a:pt x="99" y="95"/>
                  <a:pt x="99" y="103"/>
                </a:cubicBezTo>
                <a:cubicBezTo>
                  <a:pt x="99" y="187"/>
                  <a:pt x="99" y="187"/>
                  <a:pt x="99" y="187"/>
                </a:cubicBezTo>
                <a:cubicBezTo>
                  <a:pt x="99" y="195"/>
                  <a:pt x="106" y="202"/>
                  <a:pt x="114" y="202"/>
                </a:cubicBezTo>
                <a:cubicBezTo>
                  <a:pt x="129" y="202"/>
                  <a:pt x="129" y="202"/>
                  <a:pt x="129" y="202"/>
                </a:cubicBezTo>
                <a:cubicBezTo>
                  <a:pt x="137" y="202"/>
                  <a:pt x="144" y="195"/>
                  <a:pt x="144" y="187"/>
                </a:cubicBezTo>
                <a:cubicBezTo>
                  <a:pt x="144" y="103"/>
                  <a:pt x="144" y="103"/>
                  <a:pt x="144" y="103"/>
                </a:cubicBezTo>
                <a:cubicBezTo>
                  <a:pt x="144" y="95"/>
                  <a:pt x="137" y="88"/>
                  <a:pt x="129" y="88"/>
                </a:cubicBezTo>
                <a:lnTo>
                  <a:pt x="114" y="88"/>
                </a:lnTo>
                <a:close/>
                <a:moveTo>
                  <a:pt x="132" y="103"/>
                </a:moveTo>
                <a:cubicBezTo>
                  <a:pt x="132" y="187"/>
                  <a:pt x="132" y="187"/>
                  <a:pt x="132" y="187"/>
                </a:cubicBezTo>
                <a:cubicBezTo>
                  <a:pt x="132" y="189"/>
                  <a:pt x="131" y="190"/>
                  <a:pt x="129" y="190"/>
                </a:cubicBezTo>
                <a:cubicBezTo>
                  <a:pt x="114" y="190"/>
                  <a:pt x="114" y="190"/>
                  <a:pt x="114" y="190"/>
                </a:cubicBezTo>
                <a:cubicBezTo>
                  <a:pt x="112" y="190"/>
                  <a:pt x="111" y="189"/>
                  <a:pt x="111" y="187"/>
                </a:cubicBezTo>
                <a:cubicBezTo>
                  <a:pt x="111" y="103"/>
                  <a:pt x="111" y="103"/>
                  <a:pt x="111" y="103"/>
                </a:cubicBezTo>
                <a:cubicBezTo>
                  <a:pt x="111" y="101"/>
                  <a:pt x="112" y="99"/>
                  <a:pt x="114" y="99"/>
                </a:cubicBezTo>
                <a:cubicBezTo>
                  <a:pt x="129" y="99"/>
                  <a:pt x="129" y="99"/>
                  <a:pt x="129" y="99"/>
                </a:cubicBezTo>
                <a:cubicBezTo>
                  <a:pt x="131" y="99"/>
                  <a:pt x="132" y="101"/>
                  <a:pt x="132" y="103"/>
                </a:cubicBezTo>
                <a:close/>
                <a:moveTo>
                  <a:pt x="169" y="69"/>
                </a:moveTo>
                <a:cubicBezTo>
                  <a:pt x="161" y="69"/>
                  <a:pt x="154" y="76"/>
                  <a:pt x="154" y="84"/>
                </a:cubicBezTo>
                <a:cubicBezTo>
                  <a:pt x="154" y="187"/>
                  <a:pt x="154" y="187"/>
                  <a:pt x="154" y="187"/>
                </a:cubicBezTo>
                <a:cubicBezTo>
                  <a:pt x="154" y="195"/>
                  <a:pt x="161" y="202"/>
                  <a:pt x="169" y="202"/>
                </a:cubicBezTo>
                <a:cubicBezTo>
                  <a:pt x="184" y="202"/>
                  <a:pt x="184" y="202"/>
                  <a:pt x="184" y="202"/>
                </a:cubicBezTo>
                <a:cubicBezTo>
                  <a:pt x="192" y="202"/>
                  <a:pt x="199" y="195"/>
                  <a:pt x="199" y="187"/>
                </a:cubicBezTo>
                <a:cubicBezTo>
                  <a:pt x="199" y="84"/>
                  <a:pt x="199" y="84"/>
                  <a:pt x="199" y="84"/>
                </a:cubicBezTo>
                <a:cubicBezTo>
                  <a:pt x="199" y="76"/>
                  <a:pt x="192" y="69"/>
                  <a:pt x="184" y="69"/>
                </a:cubicBezTo>
                <a:lnTo>
                  <a:pt x="169" y="69"/>
                </a:lnTo>
                <a:close/>
                <a:moveTo>
                  <a:pt x="187" y="84"/>
                </a:moveTo>
                <a:cubicBezTo>
                  <a:pt x="187" y="187"/>
                  <a:pt x="187" y="187"/>
                  <a:pt x="187" y="187"/>
                </a:cubicBezTo>
                <a:cubicBezTo>
                  <a:pt x="187" y="189"/>
                  <a:pt x="186" y="190"/>
                  <a:pt x="184" y="190"/>
                </a:cubicBezTo>
                <a:cubicBezTo>
                  <a:pt x="169" y="190"/>
                  <a:pt x="169" y="190"/>
                  <a:pt x="169" y="190"/>
                </a:cubicBezTo>
                <a:cubicBezTo>
                  <a:pt x="167" y="190"/>
                  <a:pt x="166" y="189"/>
                  <a:pt x="166" y="187"/>
                </a:cubicBezTo>
                <a:cubicBezTo>
                  <a:pt x="166" y="84"/>
                  <a:pt x="166" y="84"/>
                  <a:pt x="166" y="84"/>
                </a:cubicBezTo>
                <a:cubicBezTo>
                  <a:pt x="166" y="82"/>
                  <a:pt x="167" y="81"/>
                  <a:pt x="169" y="81"/>
                </a:cubicBezTo>
                <a:cubicBezTo>
                  <a:pt x="184" y="81"/>
                  <a:pt x="184" y="81"/>
                  <a:pt x="184" y="81"/>
                </a:cubicBezTo>
                <a:cubicBezTo>
                  <a:pt x="186" y="81"/>
                  <a:pt x="187" y="82"/>
                  <a:pt x="187" y="84"/>
                </a:cubicBezTo>
                <a:close/>
                <a:moveTo>
                  <a:pt x="209" y="64"/>
                </a:moveTo>
                <a:cubicBezTo>
                  <a:pt x="209" y="187"/>
                  <a:pt x="209" y="187"/>
                  <a:pt x="209" y="187"/>
                </a:cubicBezTo>
                <a:cubicBezTo>
                  <a:pt x="209" y="195"/>
                  <a:pt x="216" y="202"/>
                  <a:pt x="224" y="202"/>
                </a:cubicBezTo>
                <a:cubicBezTo>
                  <a:pt x="239" y="202"/>
                  <a:pt x="239" y="202"/>
                  <a:pt x="239" y="202"/>
                </a:cubicBezTo>
                <a:cubicBezTo>
                  <a:pt x="247" y="202"/>
                  <a:pt x="254" y="195"/>
                  <a:pt x="254" y="187"/>
                </a:cubicBezTo>
                <a:cubicBezTo>
                  <a:pt x="254" y="64"/>
                  <a:pt x="254" y="64"/>
                  <a:pt x="254" y="64"/>
                </a:cubicBezTo>
                <a:cubicBezTo>
                  <a:pt x="254" y="56"/>
                  <a:pt x="247" y="50"/>
                  <a:pt x="239" y="50"/>
                </a:cubicBezTo>
                <a:cubicBezTo>
                  <a:pt x="224" y="50"/>
                  <a:pt x="224" y="50"/>
                  <a:pt x="224" y="50"/>
                </a:cubicBezTo>
                <a:cubicBezTo>
                  <a:pt x="216" y="50"/>
                  <a:pt x="209" y="56"/>
                  <a:pt x="209" y="64"/>
                </a:cubicBezTo>
                <a:close/>
                <a:moveTo>
                  <a:pt x="243" y="64"/>
                </a:moveTo>
                <a:cubicBezTo>
                  <a:pt x="243" y="187"/>
                  <a:pt x="243" y="187"/>
                  <a:pt x="243" y="187"/>
                </a:cubicBezTo>
                <a:cubicBezTo>
                  <a:pt x="243" y="189"/>
                  <a:pt x="241" y="190"/>
                  <a:pt x="239" y="190"/>
                </a:cubicBezTo>
                <a:cubicBezTo>
                  <a:pt x="224" y="190"/>
                  <a:pt x="224" y="190"/>
                  <a:pt x="224" y="190"/>
                </a:cubicBezTo>
                <a:cubicBezTo>
                  <a:pt x="222" y="190"/>
                  <a:pt x="221" y="189"/>
                  <a:pt x="221" y="187"/>
                </a:cubicBezTo>
                <a:cubicBezTo>
                  <a:pt x="221" y="64"/>
                  <a:pt x="221" y="64"/>
                  <a:pt x="221" y="64"/>
                </a:cubicBezTo>
                <a:cubicBezTo>
                  <a:pt x="221" y="63"/>
                  <a:pt x="222" y="61"/>
                  <a:pt x="224" y="61"/>
                </a:cubicBezTo>
                <a:cubicBezTo>
                  <a:pt x="239" y="61"/>
                  <a:pt x="239" y="61"/>
                  <a:pt x="239" y="61"/>
                </a:cubicBezTo>
                <a:cubicBezTo>
                  <a:pt x="241" y="61"/>
                  <a:pt x="243" y="63"/>
                  <a:pt x="243" y="64"/>
                </a:cubicBezTo>
                <a:close/>
                <a:moveTo>
                  <a:pt x="140" y="48"/>
                </a:moveTo>
                <a:cubicBezTo>
                  <a:pt x="176" y="34"/>
                  <a:pt x="212" y="13"/>
                  <a:pt x="212" y="13"/>
                </a:cubicBezTo>
                <a:cubicBezTo>
                  <a:pt x="206" y="0"/>
                  <a:pt x="206" y="0"/>
                  <a:pt x="206" y="0"/>
                </a:cubicBezTo>
                <a:cubicBezTo>
                  <a:pt x="218" y="5"/>
                  <a:pt x="218" y="5"/>
                  <a:pt x="218" y="5"/>
                </a:cubicBezTo>
                <a:cubicBezTo>
                  <a:pt x="230" y="10"/>
                  <a:pt x="230" y="10"/>
                  <a:pt x="230" y="10"/>
                </a:cubicBezTo>
                <a:cubicBezTo>
                  <a:pt x="227" y="23"/>
                  <a:pt x="227" y="23"/>
                  <a:pt x="227" y="23"/>
                </a:cubicBezTo>
                <a:cubicBezTo>
                  <a:pt x="224" y="36"/>
                  <a:pt x="224" y="36"/>
                  <a:pt x="224" y="36"/>
                </a:cubicBezTo>
                <a:cubicBezTo>
                  <a:pt x="217" y="23"/>
                  <a:pt x="217" y="23"/>
                  <a:pt x="217" y="23"/>
                </a:cubicBezTo>
                <a:cubicBezTo>
                  <a:pt x="212" y="26"/>
                  <a:pt x="179" y="46"/>
                  <a:pt x="144" y="59"/>
                </a:cubicBezTo>
                <a:cubicBezTo>
                  <a:pt x="104" y="74"/>
                  <a:pt x="53" y="85"/>
                  <a:pt x="53" y="85"/>
                </a:cubicBezTo>
                <a:cubicBezTo>
                  <a:pt x="52" y="85"/>
                  <a:pt x="52" y="85"/>
                  <a:pt x="51" y="85"/>
                </a:cubicBezTo>
                <a:cubicBezTo>
                  <a:pt x="49" y="85"/>
                  <a:pt x="46" y="83"/>
                  <a:pt x="46" y="80"/>
                </a:cubicBezTo>
                <a:cubicBezTo>
                  <a:pt x="45" y="77"/>
                  <a:pt x="47" y="74"/>
                  <a:pt x="50" y="73"/>
                </a:cubicBezTo>
                <a:cubicBezTo>
                  <a:pt x="51" y="73"/>
                  <a:pt x="101" y="63"/>
                  <a:pt x="140" y="48"/>
                </a:cubicBezTo>
                <a:close/>
                <a:moveTo>
                  <a:pt x="271" y="223"/>
                </a:moveTo>
                <a:cubicBezTo>
                  <a:pt x="262" y="233"/>
                  <a:pt x="262" y="233"/>
                  <a:pt x="262" y="233"/>
                </a:cubicBezTo>
                <a:cubicBezTo>
                  <a:pt x="253" y="243"/>
                  <a:pt x="253" y="243"/>
                  <a:pt x="253" y="243"/>
                </a:cubicBezTo>
                <a:cubicBezTo>
                  <a:pt x="253" y="228"/>
                  <a:pt x="253" y="228"/>
                  <a:pt x="253" y="228"/>
                </a:cubicBezTo>
                <a:cubicBezTo>
                  <a:pt x="23" y="228"/>
                  <a:pt x="23" y="228"/>
                  <a:pt x="23" y="228"/>
                </a:cubicBezTo>
                <a:cubicBezTo>
                  <a:pt x="20" y="228"/>
                  <a:pt x="17" y="226"/>
                  <a:pt x="17" y="223"/>
                </a:cubicBezTo>
                <a:cubicBezTo>
                  <a:pt x="17" y="38"/>
                  <a:pt x="17" y="38"/>
                  <a:pt x="17" y="38"/>
                </a:cubicBezTo>
                <a:cubicBezTo>
                  <a:pt x="0" y="38"/>
                  <a:pt x="0" y="38"/>
                  <a:pt x="0" y="38"/>
                </a:cubicBezTo>
                <a:cubicBezTo>
                  <a:pt x="12" y="28"/>
                  <a:pt x="12" y="28"/>
                  <a:pt x="12" y="28"/>
                </a:cubicBezTo>
                <a:cubicBezTo>
                  <a:pt x="23" y="18"/>
                  <a:pt x="23" y="18"/>
                  <a:pt x="23" y="18"/>
                </a:cubicBezTo>
                <a:cubicBezTo>
                  <a:pt x="35" y="28"/>
                  <a:pt x="35" y="28"/>
                  <a:pt x="35" y="28"/>
                </a:cubicBezTo>
                <a:cubicBezTo>
                  <a:pt x="46" y="38"/>
                  <a:pt x="46" y="38"/>
                  <a:pt x="46" y="38"/>
                </a:cubicBezTo>
                <a:cubicBezTo>
                  <a:pt x="29" y="38"/>
                  <a:pt x="29" y="38"/>
                  <a:pt x="29" y="38"/>
                </a:cubicBezTo>
                <a:cubicBezTo>
                  <a:pt x="29" y="217"/>
                  <a:pt x="29" y="217"/>
                  <a:pt x="29" y="217"/>
                </a:cubicBezTo>
                <a:cubicBezTo>
                  <a:pt x="253" y="217"/>
                  <a:pt x="253" y="217"/>
                  <a:pt x="253" y="217"/>
                </a:cubicBezTo>
                <a:cubicBezTo>
                  <a:pt x="253" y="203"/>
                  <a:pt x="253" y="203"/>
                  <a:pt x="253" y="203"/>
                </a:cubicBezTo>
                <a:cubicBezTo>
                  <a:pt x="262" y="213"/>
                  <a:pt x="262" y="213"/>
                  <a:pt x="262" y="213"/>
                </a:cubicBezTo>
                <a:lnTo>
                  <a:pt x="271" y="223"/>
                </a:lnTo>
                <a:close/>
              </a:path>
            </a:pathLst>
          </a:custGeom>
          <a:solidFill>
            <a:srgbClr val="69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9" name="Google Shape;171;p15">
            <a:extLst>
              <a:ext uri="{FF2B5EF4-FFF2-40B4-BE49-F238E27FC236}">
                <a16:creationId xmlns:a16="http://schemas.microsoft.com/office/drawing/2014/main" id="{A8FDCE51-8AEF-43CB-A1CF-0A61A49CC71C}"/>
              </a:ext>
            </a:extLst>
          </p:cNvPr>
          <p:cNvSpPr>
            <a:spLocks/>
          </p:cNvSpPr>
          <p:nvPr/>
        </p:nvSpPr>
        <p:spPr bwMode="auto">
          <a:xfrm>
            <a:off x="1127054" y="3986935"/>
            <a:ext cx="946150" cy="1106488"/>
          </a:xfrm>
          <a:custGeom>
            <a:avLst/>
            <a:gdLst>
              <a:gd name="T0" fmla="*/ 1475290064 w 250"/>
              <a:gd name="T1" fmla="*/ 2147483646 h 292"/>
              <a:gd name="T2" fmla="*/ 1475290064 w 250"/>
              <a:gd name="T3" fmla="*/ 2147483646 h 292"/>
              <a:gd name="T4" fmla="*/ 2147483646 w 250"/>
              <a:gd name="T5" fmla="*/ 2147483646 h 292"/>
              <a:gd name="T6" fmla="*/ 2147483646 w 250"/>
              <a:gd name="T7" fmla="*/ 2147483646 h 292"/>
              <a:gd name="T8" fmla="*/ 1246117396 w 250"/>
              <a:gd name="T9" fmla="*/ 2147483646 h 292"/>
              <a:gd name="T10" fmla="*/ 2147483646 w 250"/>
              <a:gd name="T11" fmla="*/ 2147483646 h 292"/>
              <a:gd name="T12" fmla="*/ 2147483646 w 250"/>
              <a:gd name="T13" fmla="*/ 2147483646 h 292"/>
              <a:gd name="T14" fmla="*/ 1417995005 w 250"/>
              <a:gd name="T15" fmla="*/ 2147483646 h 292"/>
              <a:gd name="T16" fmla="*/ 1145855773 w 250"/>
              <a:gd name="T17" fmla="*/ 2147483646 h 292"/>
              <a:gd name="T18" fmla="*/ 1088564498 w 250"/>
              <a:gd name="T19" fmla="*/ 2147483646 h 292"/>
              <a:gd name="T20" fmla="*/ 615898235 w 250"/>
              <a:gd name="T21" fmla="*/ 1550784615 h 292"/>
              <a:gd name="T22" fmla="*/ 2147483646 w 250"/>
              <a:gd name="T23" fmla="*/ 1550784615 h 292"/>
              <a:gd name="T24" fmla="*/ 2147483646 w 250"/>
              <a:gd name="T25" fmla="*/ 2147483646 h 292"/>
              <a:gd name="T26" fmla="*/ 2147483646 w 250"/>
              <a:gd name="T27" fmla="*/ 2147483646 h 292"/>
              <a:gd name="T28" fmla="*/ 1761754008 w 250"/>
              <a:gd name="T29" fmla="*/ 2147483646 h 292"/>
              <a:gd name="T30" fmla="*/ 2105509226 w 250"/>
              <a:gd name="T31" fmla="*/ 2147483646 h 292"/>
              <a:gd name="T32" fmla="*/ 2147483646 w 250"/>
              <a:gd name="T33" fmla="*/ 2147483646 h 292"/>
              <a:gd name="T34" fmla="*/ 2147483646 w 250"/>
              <a:gd name="T35" fmla="*/ 2147483646 h 292"/>
              <a:gd name="T36" fmla="*/ 1761754008 w 250"/>
              <a:gd name="T37" fmla="*/ 904625938 h 292"/>
              <a:gd name="T38" fmla="*/ 916683104 w 250"/>
              <a:gd name="T39" fmla="*/ 2147483646 h 292"/>
              <a:gd name="T40" fmla="*/ 1289087744 w 250"/>
              <a:gd name="T41" fmla="*/ 2147483646 h 292"/>
              <a:gd name="T42" fmla="*/ 1417995005 w 250"/>
              <a:gd name="T43" fmla="*/ 2147483646 h 292"/>
              <a:gd name="T44" fmla="*/ 386725566 w 250"/>
              <a:gd name="T45" fmla="*/ 1924122003 h 292"/>
              <a:gd name="T46" fmla="*/ 0 w 250"/>
              <a:gd name="T47" fmla="*/ 1852325331 h 292"/>
              <a:gd name="T48" fmla="*/ 386725566 w 250"/>
              <a:gd name="T49" fmla="*/ 1766170841 h 292"/>
              <a:gd name="T50" fmla="*/ 386725566 w 250"/>
              <a:gd name="T51" fmla="*/ 1924122003 h 292"/>
              <a:gd name="T52" fmla="*/ 2147483646 w 250"/>
              <a:gd name="T53" fmla="*/ 1866686939 h 292"/>
              <a:gd name="T54" fmla="*/ 2147483646 w 250"/>
              <a:gd name="T55" fmla="*/ 1708735777 h 292"/>
              <a:gd name="T56" fmla="*/ 2147483646 w 250"/>
              <a:gd name="T57" fmla="*/ 1794890267 h 292"/>
              <a:gd name="T58" fmla="*/ 1059915076 w 250"/>
              <a:gd name="T59" fmla="*/ 1809248086 h 292"/>
              <a:gd name="T60" fmla="*/ 988299090 w 250"/>
              <a:gd name="T61" fmla="*/ 1708735777 h 292"/>
              <a:gd name="T62" fmla="*/ 1804724356 w 250"/>
              <a:gd name="T63" fmla="*/ 1134369982 h 292"/>
              <a:gd name="T64" fmla="*/ 1804724356 w 250"/>
              <a:gd name="T65" fmla="*/ 1292321144 h 292"/>
              <a:gd name="T66" fmla="*/ 1059915076 w 250"/>
              <a:gd name="T67" fmla="*/ 1809248086 h 292"/>
              <a:gd name="T68" fmla="*/ 2147483646 w 250"/>
              <a:gd name="T69" fmla="*/ 918983756 h 292"/>
              <a:gd name="T70" fmla="*/ 2147483646 w 250"/>
              <a:gd name="T71" fmla="*/ 545646368 h 292"/>
              <a:gd name="T72" fmla="*/ 2147483646 w 250"/>
              <a:gd name="T73" fmla="*/ 660520285 h 292"/>
              <a:gd name="T74" fmla="*/ 2147483646 w 250"/>
              <a:gd name="T75" fmla="*/ 947703183 h 292"/>
              <a:gd name="T76" fmla="*/ 730484569 w 250"/>
              <a:gd name="T77" fmla="*/ 918983756 h 292"/>
              <a:gd name="T78" fmla="*/ 458341552 w 250"/>
              <a:gd name="T79" fmla="*/ 545646368 h 292"/>
              <a:gd name="T80" fmla="*/ 830746192 w 250"/>
              <a:gd name="T81" fmla="*/ 818471447 h 292"/>
              <a:gd name="T82" fmla="*/ 787775844 w 250"/>
              <a:gd name="T83" fmla="*/ 947703183 h 292"/>
              <a:gd name="T84" fmla="*/ 1675813311 w 250"/>
              <a:gd name="T85" fmla="*/ 516926942 h 292"/>
              <a:gd name="T86" fmla="*/ 1761754008 w 250"/>
              <a:gd name="T87" fmla="*/ 0 h 292"/>
              <a:gd name="T88" fmla="*/ 1833369993 w 250"/>
              <a:gd name="T89" fmla="*/ 516926942 h 2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0" h="292" extrusionOk="0">
                <a:moveTo>
                  <a:pt x="144" y="292"/>
                </a:moveTo>
                <a:cubicBezTo>
                  <a:pt x="103" y="292"/>
                  <a:pt x="103" y="292"/>
                  <a:pt x="103" y="292"/>
                </a:cubicBezTo>
                <a:cubicBezTo>
                  <a:pt x="100" y="292"/>
                  <a:pt x="98" y="290"/>
                  <a:pt x="98" y="287"/>
                </a:cubicBezTo>
                <a:cubicBezTo>
                  <a:pt x="98" y="284"/>
                  <a:pt x="100" y="281"/>
                  <a:pt x="103" y="281"/>
                </a:cubicBezTo>
                <a:cubicBezTo>
                  <a:pt x="144" y="281"/>
                  <a:pt x="144" y="281"/>
                  <a:pt x="144" y="281"/>
                </a:cubicBezTo>
                <a:cubicBezTo>
                  <a:pt x="147" y="281"/>
                  <a:pt x="150" y="284"/>
                  <a:pt x="150" y="287"/>
                </a:cubicBezTo>
                <a:cubicBezTo>
                  <a:pt x="150" y="290"/>
                  <a:pt x="147" y="292"/>
                  <a:pt x="144" y="292"/>
                </a:cubicBezTo>
                <a:close/>
                <a:moveTo>
                  <a:pt x="155" y="274"/>
                </a:moveTo>
                <a:cubicBezTo>
                  <a:pt x="92" y="274"/>
                  <a:pt x="92" y="274"/>
                  <a:pt x="92" y="274"/>
                </a:cubicBezTo>
                <a:cubicBezTo>
                  <a:pt x="89" y="274"/>
                  <a:pt x="87" y="271"/>
                  <a:pt x="87" y="268"/>
                </a:cubicBezTo>
                <a:cubicBezTo>
                  <a:pt x="87" y="265"/>
                  <a:pt x="89" y="263"/>
                  <a:pt x="92" y="263"/>
                </a:cubicBezTo>
                <a:cubicBezTo>
                  <a:pt x="155" y="263"/>
                  <a:pt x="155" y="263"/>
                  <a:pt x="155" y="263"/>
                </a:cubicBezTo>
                <a:cubicBezTo>
                  <a:pt x="158" y="263"/>
                  <a:pt x="161" y="265"/>
                  <a:pt x="161" y="268"/>
                </a:cubicBezTo>
                <a:cubicBezTo>
                  <a:pt x="161" y="271"/>
                  <a:pt x="158" y="274"/>
                  <a:pt x="155" y="274"/>
                </a:cubicBezTo>
                <a:close/>
                <a:moveTo>
                  <a:pt x="123" y="253"/>
                </a:moveTo>
                <a:cubicBezTo>
                  <a:pt x="112" y="253"/>
                  <a:pt x="100" y="253"/>
                  <a:pt x="99" y="253"/>
                </a:cubicBezTo>
                <a:cubicBezTo>
                  <a:pt x="99" y="253"/>
                  <a:pt x="99" y="253"/>
                  <a:pt x="99" y="253"/>
                </a:cubicBezTo>
                <a:cubicBezTo>
                  <a:pt x="88" y="253"/>
                  <a:pt x="83" y="249"/>
                  <a:pt x="80" y="239"/>
                </a:cubicBezTo>
                <a:cubicBezTo>
                  <a:pt x="79" y="235"/>
                  <a:pt x="79" y="231"/>
                  <a:pt x="79" y="227"/>
                </a:cubicBezTo>
                <a:cubicBezTo>
                  <a:pt x="79" y="221"/>
                  <a:pt x="79" y="215"/>
                  <a:pt x="76" y="211"/>
                </a:cubicBezTo>
                <a:cubicBezTo>
                  <a:pt x="68" y="196"/>
                  <a:pt x="62" y="185"/>
                  <a:pt x="54" y="169"/>
                </a:cubicBezTo>
                <a:cubicBezTo>
                  <a:pt x="46" y="154"/>
                  <a:pt x="37" y="130"/>
                  <a:pt x="43" y="108"/>
                </a:cubicBezTo>
                <a:cubicBezTo>
                  <a:pt x="50" y="80"/>
                  <a:pt x="80" y="52"/>
                  <a:pt x="123" y="52"/>
                </a:cubicBezTo>
                <a:cubicBezTo>
                  <a:pt x="166" y="52"/>
                  <a:pt x="196" y="80"/>
                  <a:pt x="203" y="108"/>
                </a:cubicBezTo>
                <a:cubicBezTo>
                  <a:pt x="209" y="130"/>
                  <a:pt x="200" y="154"/>
                  <a:pt x="192" y="169"/>
                </a:cubicBezTo>
                <a:cubicBezTo>
                  <a:pt x="184" y="185"/>
                  <a:pt x="178" y="196"/>
                  <a:pt x="169" y="211"/>
                </a:cubicBezTo>
                <a:cubicBezTo>
                  <a:pt x="167" y="215"/>
                  <a:pt x="167" y="221"/>
                  <a:pt x="167" y="227"/>
                </a:cubicBezTo>
                <a:cubicBezTo>
                  <a:pt x="167" y="231"/>
                  <a:pt x="167" y="235"/>
                  <a:pt x="166" y="239"/>
                </a:cubicBezTo>
                <a:cubicBezTo>
                  <a:pt x="163" y="249"/>
                  <a:pt x="158" y="253"/>
                  <a:pt x="147" y="253"/>
                </a:cubicBezTo>
                <a:cubicBezTo>
                  <a:pt x="146" y="253"/>
                  <a:pt x="135" y="253"/>
                  <a:pt x="123" y="253"/>
                </a:cubicBezTo>
                <a:close/>
                <a:moveTo>
                  <a:pt x="99" y="242"/>
                </a:moveTo>
                <a:cubicBezTo>
                  <a:pt x="100" y="242"/>
                  <a:pt x="145" y="242"/>
                  <a:pt x="147" y="242"/>
                </a:cubicBezTo>
                <a:cubicBezTo>
                  <a:pt x="154" y="242"/>
                  <a:pt x="154" y="241"/>
                  <a:pt x="155" y="237"/>
                </a:cubicBezTo>
                <a:cubicBezTo>
                  <a:pt x="156" y="234"/>
                  <a:pt x="156" y="230"/>
                  <a:pt x="156" y="226"/>
                </a:cubicBezTo>
                <a:cubicBezTo>
                  <a:pt x="156" y="219"/>
                  <a:pt x="156" y="212"/>
                  <a:pt x="160" y="206"/>
                </a:cubicBezTo>
                <a:cubicBezTo>
                  <a:pt x="169" y="191"/>
                  <a:pt x="174" y="180"/>
                  <a:pt x="182" y="164"/>
                </a:cubicBezTo>
                <a:cubicBezTo>
                  <a:pt x="188" y="153"/>
                  <a:pt x="197" y="131"/>
                  <a:pt x="192" y="111"/>
                </a:cubicBezTo>
                <a:cubicBezTo>
                  <a:pt x="186" y="88"/>
                  <a:pt x="160" y="63"/>
                  <a:pt x="123" y="63"/>
                </a:cubicBezTo>
                <a:cubicBezTo>
                  <a:pt x="86" y="63"/>
                  <a:pt x="59" y="88"/>
                  <a:pt x="54" y="111"/>
                </a:cubicBezTo>
                <a:cubicBezTo>
                  <a:pt x="49" y="131"/>
                  <a:pt x="58" y="153"/>
                  <a:pt x="64" y="164"/>
                </a:cubicBezTo>
                <a:cubicBezTo>
                  <a:pt x="72" y="180"/>
                  <a:pt x="77" y="191"/>
                  <a:pt x="86" y="206"/>
                </a:cubicBezTo>
                <a:cubicBezTo>
                  <a:pt x="90" y="212"/>
                  <a:pt x="90" y="219"/>
                  <a:pt x="90" y="226"/>
                </a:cubicBezTo>
                <a:cubicBezTo>
                  <a:pt x="90" y="230"/>
                  <a:pt x="90" y="234"/>
                  <a:pt x="91" y="237"/>
                </a:cubicBezTo>
                <a:cubicBezTo>
                  <a:pt x="92" y="241"/>
                  <a:pt x="92" y="242"/>
                  <a:pt x="99" y="242"/>
                </a:cubicBezTo>
                <a:cubicBezTo>
                  <a:pt x="99" y="242"/>
                  <a:pt x="99" y="242"/>
                  <a:pt x="99" y="242"/>
                </a:cubicBezTo>
                <a:close/>
                <a:moveTo>
                  <a:pt x="27" y="134"/>
                </a:moveTo>
                <a:cubicBezTo>
                  <a:pt x="6" y="134"/>
                  <a:pt x="6" y="134"/>
                  <a:pt x="6" y="134"/>
                </a:cubicBezTo>
                <a:cubicBezTo>
                  <a:pt x="3" y="134"/>
                  <a:pt x="0" y="132"/>
                  <a:pt x="0" y="129"/>
                </a:cubicBezTo>
                <a:cubicBezTo>
                  <a:pt x="0" y="126"/>
                  <a:pt x="3" y="123"/>
                  <a:pt x="6" y="123"/>
                </a:cubicBezTo>
                <a:cubicBezTo>
                  <a:pt x="27" y="123"/>
                  <a:pt x="27" y="123"/>
                  <a:pt x="27" y="123"/>
                </a:cubicBezTo>
                <a:cubicBezTo>
                  <a:pt x="30" y="123"/>
                  <a:pt x="33" y="126"/>
                  <a:pt x="33" y="129"/>
                </a:cubicBezTo>
                <a:cubicBezTo>
                  <a:pt x="33" y="132"/>
                  <a:pt x="30" y="134"/>
                  <a:pt x="27" y="134"/>
                </a:cubicBezTo>
                <a:close/>
                <a:moveTo>
                  <a:pt x="245" y="130"/>
                </a:moveTo>
                <a:cubicBezTo>
                  <a:pt x="219" y="130"/>
                  <a:pt x="219" y="130"/>
                  <a:pt x="219" y="130"/>
                </a:cubicBezTo>
                <a:cubicBezTo>
                  <a:pt x="216" y="130"/>
                  <a:pt x="213" y="128"/>
                  <a:pt x="213" y="125"/>
                </a:cubicBezTo>
                <a:cubicBezTo>
                  <a:pt x="213" y="122"/>
                  <a:pt x="216" y="119"/>
                  <a:pt x="219" y="119"/>
                </a:cubicBezTo>
                <a:cubicBezTo>
                  <a:pt x="245" y="119"/>
                  <a:pt x="245" y="119"/>
                  <a:pt x="245" y="119"/>
                </a:cubicBezTo>
                <a:cubicBezTo>
                  <a:pt x="248" y="119"/>
                  <a:pt x="250" y="122"/>
                  <a:pt x="250" y="125"/>
                </a:cubicBezTo>
                <a:cubicBezTo>
                  <a:pt x="250" y="128"/>
                  <a:pt x="248" y="130"/>
                  <a:pt x="245" y="130"/>
                </a:cubicBezTo>
                <a:close/>
                <a:moveTo>
                  <a:pt x="74" y="126"/>
                </a:moveTo>
                <a:cubicBezTo>
                  <a:pt x="73" y="126"/>
                  <a:pt x="73" y="126"/>
                  <a:pt x="73" y="126"/>
                </a:cubicBezTo>
                <a:cubicBezTo>
                  <a:pt x="70" y="125"/>
                  <a:pt x="68" y="122"/>
                  <a:pt x="69" y="119"/>
                </a:cubicBezTo>
                <a:cubicBezTo>
                  <a:pt x="74" y="99"/>
                  <a:pt x="95" y="79"/>
                  <a:pt x="126" y="79"/>
                </a:cubicBezTo>
                <a:cubicBezTo>
                  <a:pt x="126" y="79"/>
                  <a:pt x="126" y="79"/>
                  <a:pt x="126" y="79"/>
                </a:cubicBezTo>
                <a:cubicBezTo>
                  <a:pt x="129" y="79"/>
                  <a:pt x="131" y="81"/>
                  <a:pt x="131" y="84"/>
                </a:cubicBezTo>
                <a:cubicBezTo>
                  <a:pt x="131" y="87"/>
                  <a:pt x="129" y="90"/>
                  <a:pt x="126" y="90"/>
                </a:cubicBezTo>
                <a:cubicBezTo>
                  <a:pt x="101" y="90"/>
                  <a:pt x="83" y="106"/>
                  <a:pt x="79" y="122"/>
                </a:cubicBezTo>
                <a:cubicBezTo>
                  <a:pt x="79" y="124"/>
                  <a:pt x="76" y="126"/>
                  <a:pt x="74" y="126"/>
                </a:cubicBezTo>
                <a:close/>
                <a:moveTo>
                  <a:pt x="193" y="66"/>
                </a:moveTo>
                <a:cubicBezTo>
                  <a:pt x="191" y="66"/>
                  <a:pt x="190" y="66"/>
                  <a:pt x="189" y="64"/>
                </a:cubicBezTo>
                <a:cubicBezTo>
                  <a:pt x="187" y="62"/>
                  <a:pt x="187" y="59"/>
                  <a:pt x="189" y="57"/>
                </a:cubicBezTo>
                <a:cubicBezTo>
                  <a:pt x="207" y="38"/>
                  <a:pt x="207" y="38"/>
                  <a:pt x="207" y="38"/>
                </a:cubicBezTo>
                <a:cubicBezTo>
                  <a:pt x="210" y="36"/>
                  <a:pt x="213" y="36"/>
                  <a:pt x="215" y="38"/>
                </a:cubicBezTo>
                <a:cubicBezTo>
                  <a:pt x="217" y="40"/>
                  <a:pt x="217" y="44"/>
                  <a:pt x="215" y="46"/>
                </a:cubicBezTo>
                <a:cubicBezTo>
                  <a:pt x="197" y="64"/>
                  <a:pt x="197" y="64"/>
                  <a:pt x="197" y="64"/>
                </a:cubicBezTo>
                <a:cubicBezTo>
                  <a:pt x="196" y="66"/>
                  <a:pt x="194" y="66"/>
                  <a:pt x="193" y="66"/>
                </a:cubicBezTo>
                <a:close/>
                <a:moveTo>
                  <a:pt x="55" y="66"/>
                </a:moveTo>
                <a:cubicBezTo>
                  <a:pt x="53" y="66"/>
                  <a:pt x="52" y="66"/>
                  <a:pt x="51" y="64"/>
                </a:cubicBezTo>
                <a:cubicBezTo>
                  <a:pt x="32" y="46"/>
                  <a:pt x="32" y="46"/>
                  <a:pt x="32" y="46"/>
                </a:cubicBezTo>
                <a:cubicBezTo>
                  <a:pt x="30" y="44"/>
                  <a:pt x="30" y="40"/>
                  <a:pt x="32" y="38"/>
                </a:cubicBezTo>
                <a:cubicBezTo>
                  <a:pt x="34" y="36"/>
                  <a:pt x="38" y="36"/>
                  <a:pt x="40" y="38"/>
                </a:cubicBezTo>
                <a:cubicBezTo>
                  <a:pt x="58" y="57"/>
                  <a:pt x="58" y="57"/>
                  <a:pt x="58" y="57"/>
                </a:cubicBezTo>
                <a:cubicBezTo>
                  <a:pt x="61" y="59"/>
                  <a:pt x="61" y="62"/>
                  <a:pt x="58" y="64"/>
                </a:cubicBezTo>
                <a:cubicBezTo>
                  <a:pt x="57" y="66"/>
                  <a:pt x="56" y="66"/>
                  <a:pt x="55" y="66"/>
                </a:cubicBezTo>
                <a:close/>
                <a:moveTo>
                  <a:pt x="123" y="41"/>
                </a:moveTo>
                <a:cubicBezTo>
                  <a:pt x="120" y="41"/>
                  <a:pt x="117" y="39"/>
                  <a:pt x="117" y="36"/>
                </a:cubicBezTo>
                <a:cubicBezTo>
                  <a:pt x="117" y="5"/>
                  <a:pt x="117" y="5"/>
                  <a:pt x="117" y="5"/>
                </a:cubicBezTo>
                <a:cubicBezTo>
                  <a:pt x="117" y="2"/>
                  <a:pt x="120" y="0"/>
                  <a:pt x="123" y="0"/>
                </a:cubicBezTo>
                <a:cubicBezTo>
                  <a:pt x="126" y="0"/>
                  <a:pt x="128" y="2"/>
                  <a:pt x="128" y="5"/>
                </a:cubicBezTo>
                <a:cubicBezTo>
                  <a:pt x="128" y="36"/>
                  <a:pt x="128" y="36"/>
                  <a:pt x="128" y="36"/>
                </a:cubicBezTo>
                <a:cubicBezTo>
                  <a:pt x="128" y="39"/>
                  <a:pt x="126" y="41"/>
                  <a:pt x="123" y="41"/>
                </a:cubicBez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Tree>
    <p:extLst>
      <p:ext uri="{BB962C8B-B14F-4D97-AF65-F5344CB8AC3E}">
        <p14:creationId xmlns:p14="http://schemas.microsoft.com/office/powerpoint/2010/main" val="357876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85740263"/>
              </p:ext>
            </p:extLst>
          </p:nvPr>
        </p:nvGraphicFramePr>
        <p:xfrm>
          <a:off x="725054" y="1190171"/>
          <a:ext cx="9783289" cy="4538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2992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Marcador de número de diapositiva 3"/>
          <p:cNvSpPr txBox="1">
            <a:spLocks/>
          </p:cNvSpPr>
          <p:nvPr/>
        </p:nvSpPr>
        <p:spPr>
          <a:xfrm>
            <a:off x="11330999" y="6403129"/>
            <a:ext cx="616607" cy="310607"/>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747C2-8F95-4877-A6E0-6C4C57FBA194}" type="slidenum">
              <a:rPr lang="es-MX" smtClean="0">
                <a:solidFill>
                  <a:prstClr val="black">
                    <a:lumMod val="60000"/>
                    <a:lumOff val="40000"/>
                  </a:prstClr>
                </a:solidFill>
                <a:latin typeface="Arial" panose="020B0604020202020204"/>
              </a:rPr>
              <a:pPr/>
              <a:t>30</a:t>
            </a:fld>
            <a:endParaRPr lang="es-MX" dirty="0">
              <a:solidFill>
                <a:prstClr val="black">
                  <a:lumMod val="60000"/>
                  <a:lumOff val="40000"/>
                </a:prstClr>
              </a:solidFill>
              <a:latin typeface="Arial" panose="020B0604020202020204"/>
            </a:endParaRPr>
          </a:p>
        </p:txBody>
      </p:sp>
      <p:graphicFrame>
        <p:nvGraphicFramePr>
          <p:cNvPr id="6" name="Diagrama 5"/>
          <p:cNvGraphicFramePr/>
          <p:nvPr>
            <p:extLst>
              <p:ext uri="{D42A27DB-BD31-4B8C-83A1-F6EECF244321}">
                <p14:modId xmlns:p14="http://schemas.microsoft.com/office/powerpoint/2010/main" val="1850496699"/>
              </p:ext>
            </p:extLst>
          </p:nvPr>
        </p:nvGraphicFramePr>
        <p:xfrm>
          <a:off x="1279063" y="872836"/>
          <a:ext cx="10275628" cy="5423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p:cNvSpPr txBox="1">
            <a:spLocks/>
          </p:cNvSpPr>
          <p:nvPr/>
        </p:nvSpPr>
        <p:spPr>
          <a:xfrm>
            <a:off x="637310" y="400531"/>
            <a:ext cx="12490572" cy="944609"/>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160463" marR="0" lvl="0" indent="-1160463" algn="ctr"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Situaciones Vulnerables relacionadas con el Patrimonio</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4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ysClr val="window" lastClr="FFFFFF">
                    <a:lumMod val="50000"/>
                  </a:sysClr>
                </a:solidFill>
                <a:effectLst/>
                <a:uLnTx/>
                <a:uFillTx/>
                <a:latin typeface="Arial" panose="020B0604020202020204"/>
                <a:ea typeface="+mj-ea"/>
                <a:cs typeface="+mj-cs"/>
              </a:rPr>
            </a:br>
            <a:endParaRPr kumimoji="0" lang="es-MX" sz="2800" b="1" i="0" u="none" strike="noStrike" kern="1200" cap="none" spc="0" normalizeH="0" baseline="0" noProof="0" dirty="0">
              <a:ln>
                <a:noFill/>
              </a:ln>
              <a:solidFill>
                <a:sysClr val="window" lastClr="FFFFFF">
                  <a:lumMod val="50000"/>
                </a:sysClr>
              </a:solidFill>
              <a:effectLst/>
              <a:uLnTx/>
              <a:uFillTx/>
              <a:latin typeface="Arial" panose="020B0604020202020204"/>
              <a:ea typeface="+mj-ea"/>
              <a:cs typeface="+mj-cs"/>
            </a:endParaRPr>
          </a:p>
        </p:txBody>
      </p:sp>
    </p:spTree>
    <p:extLst>
      <p:ext uri="{BB962C8B-B14F-4D97-AF65-F5344CB8AC3E}">
        <p14:creationId xmlns:p14="http://schemas.microsoft.com/office/powerpoint/2010/main" val="4264321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Marcador de número de diapositiva 3"/>
          <p:cNvSpPr txBox="1">
            <a:spLocks/>
          </p:cNvSpPr>
          <p:nvPr/>
        </p:nvSpPr>
        <p:spPr>
          <a:xfrm>
            <a:off x="11330999" y="6403129"/>
            <a:ext cx="616607" cy="310607"/>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747C2-8F95-4877-A6E0-6C4C57FBA194}" type="slidenum">
              <a:rPr lang="es-MX" smtClean="0">
                <a:solidFill>
                  <a:prstClr val="black">
                    <a:lumMod val="60000"/>
                    <a:lumOff val="40000"/>
                  </a:prstClr>
                </a:solidFill>
                <a:latin typeface="Arial" panose="020B0604020202020204"/>
              </a:rPr>
              <a:pPr/>
              <a:t>31</a:t>
            </a:fld>
            <a:endParaRPr lang="es-MX" dirty="0">
              <a:solidFill>
                <a:prstClr val="black">
                  <a:lumMod val="60000"/>
                  <a:lumOff val="40000"/>
                </a:prstClr>
              </a:solidFill>
              <a:latin typeface="Arial" panose="020B0604020202020204"/>
            </a:endParaRPr>
          </a:p>
        </p:txBody>
      </p:sp>
      <p:graphicFrame>
        <p:nvGraphicFramePr>
          <p:cNvPr id="3" name="Diagrama 2"/>
          <p:cNvGraphicFramePr/>
          <p:nvPr>
            <p:extLst>
              <p:ext uri="{D42A27DB-BD31-4B8C-83A1-F6EECF244321}">
                <p14:modId xmlns:p14="http://schemas.microsoft.com/office/powerpoint/2010/main" val="3420428397"/>
              </p:ext>
            </p:extLst>
          </p:nvPr>
        </p:nvGraphicFramePr>
        <p:xfrm>
          <a:off x="1925782" y="-415636"/>
          <a:ext cx="8853054" cy="5794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67;p15">
            <a:extLst>
              <a:ext uri="{FF2B5EF4-FFF2-40B4-BE49-F238E27FC236}">
                <a16:creationId xmlns:a16="http://schemas.microsoft.com/office/drawing/2014/main" id="{7998CF5A-1568-4AD4-B118-09081E20E873}"/>
              </a:ext>
            </a:extLst>
          </p:cNvPr>
          <p:cNvSpPr>
            <a:spLocks/>
          </p:cNvSpPr>
          <p:nvPr/>
        </p:nvSpPr>
        <p:spPr bwMode="auto">
          <a:xfrm>
            <a:off x="7864475" y="3773631"/>
            <a:ext cx="935038" cy="936625"/>
          </a:xfrm>
          <a:custGeom>
            <a:avLst/>
            <a:gdLst>
              <a:gd name="T0" fmla="*/ 1447389611 w 247"/>
              <a:gd name="T1" fmla="*/ 2147483646 h 247"/>
              <a:gd name="T2" fmla="*/ 1160779644 w 247"/>
              <a:gd name="T3" fmla="*/ 2147483646 h 247"/>
              <a:gd name="T4" fmla="*/ 644877159 w 247"/>
              <a:gd name="T5" fmla="*/ 2147483646 h 247"/>
              <a:gd name="T6" fmla="*/ 587555923 w 247"/>
              <a:gd name="T7" fmla="*/ 2147483646 h 247"/>
              <a:gd name="T8" fmla="*/ 472909664 w 247"/>
              <a:gd name="T9" fmla="*/ 2147483646 h 247"/>
              <a:gd name="T10" fmla="*/ 0 w 247"/>
              <a:gd name="T11" fmla="*/ 1596100008 h 247"/>
              <a:gd name="T12" fmla="*/ 501570283 w 247"/>
              <a:gd name="T13" fmla="*/ 1366031538 h 247"/>
              <a:gd name="T14" fmla="*/ 386927810 w 247"/>
              <a:gd name="T15" fmla="*/ 848377482 h 247"/>
              <a:gd name="T16" fmla="*/ 831176856 w 247"/>
              <a:gd name="T17" fmla="*/ 388240543 h 247"/>
              <a:gd name="T18" fmla="*/ 1361407757 w 247"/>
              <a:gd name="T19" fmla="*/ 503274777 h 247"/>
              <a:gd name="T20" fmla="*/ 1590696488 w 247"/>
              <a:gd name="T21" fmla="*/ 0 h 247"/>
              <a:gd name="T22" fmla="*/ 2147483646 w 247"/>
              <a:gd name="T23" fmla="*/ 474516219 h 247"/>
              <a:gd name="T24" fmla="*/ 2147483646 w 247"/>
              <a:gd name="T25" fmla="*/ 589550453 h 247"/>
              <a:gd name="T26" fmla="*/ 2147483646 w 247"/>
              <a:gd name="T27" fmla="*/ 647067571 h 247"/>
              <a:gd name="T28" fmla="*/ 2147483646 w 247"/>
              <a:gd name="T29" fmla="*/ 1164721628 h 247"/>
              <a:gd name="T30" fmla="*/ 2147483646 w 247"/>
              <a:gd name="T31" fmla="*/ 1452307215 h 247"/>
              <a:gd name="T32" fmla="*/ 2147483646 w 247"/>
              <a:gd name="T33" fmla="*/ 1941206505 h 247"/>
              <a:gd name="T34" fmla="*/ 2147483646 w 247"/>
              <a:gd name="T35" fmla="*/ 2147483646 h 247"/>
              <a:gd name="T36" fmla="*/ 2147483646 w 247"/>
              <a:gd name="T37" fmla="*/ 2147483646 h 247"/>
              <a:gd name="T38" fmla="*/ 2147483646 w 247"/>
              <a:gd name="T39" fmla="*/ 2147483646 h 247"/>
              <a:gd name="T40" fmla="*/ 2147483646 w 247"/>
              <a:gd name="T41" fmla="*/ 2147483646 h 247"/>
              <a:gd name="T42" fmla="*/ 1934631478 w 247"/>
              <a:gd name="T43" fmla="*/ 2147483646 h 247"/>
              <a:gd name="T44" fmla="*/ 1977624298 w 247"/>
              <a:gd name="T45" fmla="*/ 2147483646 h 247"/>
              <a:gd name="T46" fmla="*/ 2147483646 w 247"/>
              <a:gd name="T47" fmla="*/ 2147483646 h 247"/>
              <a:gd name="T48" fmla="*/ 2147483646 w 247"/>
              <a:gd name="T49" fmla="*/ 2147483646 h 247"/>
              <a:gd name="T50" fmla="*/ 2147483646 w 247"/>
              <a:gd name="T51" fmla="*/ 1998723622 h 247"/>
              <a:gd name="T52" fmla="*/ 2147483646 w 247"/>
              <a:gd name="T53" fmla="*/ 1552962170 h 247"/>
              <a:gd name="T54" fmla="*/ 2147483646 w 247"/>
              <a:gd name="T55" fmla="*/ 1035308113 h 247"/>
              <a:gd name="T56" fmla="*/ 2147483646 w 247"/>
              <a:gd name="T57" fmla="*/ 718963968 h 247"/>
              <a:gd name="T58" fmla="*/ 1977624298 w 247"/>
              <a:gd name="T59" fmla="*/ 503274777 h 247"/>
              <a:gd name="T60" fmla="*/ 1547707454 w 247"/>
              <a:gd name="T61" fmla="*/ 503274777 h 247"/>
              <a:gd name="T62" fmla="*/ 1031804969 w 247"/>
              <a:gd name="T63" fmla="*/ 718963968 h 247"/>
              <a:gd name="T64" fmla="*/ 716530598 w 247"/>
              <a:gd name="T65" fmla="*/ 1035308113 h 247"/>
              <a:gd name="T66" fmla="*/ 501570283 w 247"/>
              <a:gd name="T67" fmla="*/ 1552962170 h 247"/>
              <a:gd name="T68" fmla="*/ 501570283 w 247"/>
              <a:gd name="T69" fmla="*/ 1998723622 h 247"/>
              <a:gd name="T70" fmla="*/ 716530598 w 247"/>
              <a:gd name="T71" fmla="*/ 2147483646 h 247"/>
              <a:gd name="T72" fmla="*/ 1031804969 w 247"/>
              <a:gd name="T73" fmla="*/ 2147483646 h 247"/>
              <a:gd name="T74" fmla="*/ 1547707454 w 247"/>
              <a:gd name="T75" fmla="*/ 2147483646 h 247"/>
              <a:gd name="T76" fmla="*/ 515902485 w 247"/>
              <a:gd name="T77" fmla="*/ 2147483646 h 247"/>
              <a:gd name="T78" fmla="*/ 2147483646 w 247"/>
              <a:gd name="T79" fmla="*/ 2147483646 h 247"/>
              <a:gd name="T80" fmla="*/ 157635293 w 247"/>
              <a:gd name="T81" fmla="*/ 1941206505 h 247"/>
              <a:gd name="T82" fmla="*/ 2147483646 w 247"/>
              <a:gd name="T83" fmla="*/ 1941206505 h 247"/>
              <a:gd name="T84" fmla="*/ 157635293 w 247"/>
              <a:gd name="T85" fmla="*/ 1941206505 h 247"/>
              <a:gd name="T86" fmla="*/ 2147483646 w 247"/>
              <a:gd name="T87" fmla="*/ 517654057 h 247"/>
              <a:gd name="T88" fmla="*/ 2147483646 w 247"/>
              <a:gd name="T89" fmla="*/ 517654057 h 247"/>
              <a:gd name="T90" fmla="*/ 1089126205 w 247"/>
              <a:gd name="T91" fmla="*/ 1610479287 h 247"/>
              <a:gd name="T92" fmla="*/ 2147483646 w 247"/>
              <a:gd name="T93" fmla="*/ 1926827225 h 247"/>
              <a:gd name="T94" fmla="*/ 1762663983 w 247"/>
              <a:gd name="T95" fmla="*/ 1236618024 h 247"/>
              <a:gd name="T96" fmla="*/ 1390068375 w 247"/>
              <a:gd name="T97" fmla="*/ 2147483646 h 247"/>
              <a:gd name="T98" fmla="*/ 2147483646 w 247"/>
              <a:gd name="T99" fmla="*/ 1898068666 h 2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7" h="247" extrusionOk="0">
                <a:moveTo>
                  <a:pt x="135" y="247"/>
                </a:moveTo>
                <a:cubicBezTo>
                  <a:pt x="111" y="247"/>
                  <a:pt x="111" y="247"/>
                  <a:pt x="111" y="247"/>
                </a:cubicBezTo>
                <a:cubicBezTo>
                  <a:pt x="106" y="247"/>
                  <a:pt x="101" y="243"/>
                  <a:pt x="101" y="238"/>
                </a:cubicBezTo>
                <a:cubicBezTo>
                  <a:pt x="97" y="213"/>
                  <a:pt x="97" y="213"/>
                  <a:pt x="97" y="213"/>
                </a:cubicBezTo>
                <a:cubicBezTo>
                  <a:pt x="97" y="212"/>
                  <a:pt x="96" y="212"/>
                  <a:pt x="95" y="211"/>
                </a:cubicBezTo>
                <a:cubicBezTo>
                  <a:pt x="90" y="210"/>
                  <a:pt x="86" y="208"/>
                  <a:pt x="81" y="206"/>
                </a:cubicBezTo>
                <a:cubicBezTo>
                  <a:pt x="80" y="205"/>
                  <a:pt x="79" y="205"/>
                  <a:pt x="78" y="206"/>
                </a:cubicBezTo>
                <a:cubicBezTo>
                  <a:pt x="58" y="220"/>
                  <a:pt x="58" y="220"/>
                  <a:pt x="58" y="220"/>
                </a:cubicBezTo>
                <a:cubicBezTo>
                  <a:pt x="54" y="223"/>
                  <a:pt x="48" y="223"/>
                  <a:pt x="45" y="219"/>
                </a:cubicBezTo>
                <a:cubicBezTo>
                  <a:pt x="28" y="202"/>
                  <a:pt x="28" y="202"/>
                  <a:pt x="28" y="202"/>
                </a:cubicBezTo>
                <a:cubicBezTo>
                  <a:pt x="24" y="198"/>
                  <a:pt x="24" y="192"/>
                  <a:pt x="27" y="188"/>
                </a:cubicBezTo>
                <a:cubicBezTo>
                  <a:pt x="41" y="168"/>
                  <a:pt x="41" y="168"/>
                  <a:pt x="41" y="168"/>
                </a:cubicBezTo>
                <a:cubicBezTo>
                  <a:pt x="42" y="168"/>
                  <a:pt x="42" y="167"/>
                  <a:pt x="41" y="166"/>
                </a:cubicBezTo>
                <a:cubicBezTo>
                  <a:pt x="39" y="161"/>
                  <a:pt x="37" y="156"/>
                  <a:pt x="35" y="152"/>
                </a:cubicBezTo>
                <a:cubicBezTo>
                  <a:pt x="35" y="151"/>
                  <a:pt x="34" y="150"/>
                  <a:pt x="33" y="150"/>
                </a:cubicBezTo>
                <a:cubicBezTo>
                  <a:pt x="9" y="146"/>
                  <a:pt x="9" y="146"/>
                  <a:pt x="9" y="146"/>
                </a:cubicBezTo>
                <a:cubicBezTo>
                  <a:pt x="4" y="145"/>
                  <a:pt x="0" y="141"/>
                  <a:pt x="0" y="135"/>
                </a:cubicBezTo>
                <a:cubicBezTo>
                  <a:pt x="0" y="111"/>
                  <a:pt x="0" y="111"/>
                  <a:pt x="0" y="111"/>
                </a:cubicBezTo>
                <a:cubicBezTo>
                  <a:pt x="0" y="106"/>
                  <a:pt x="4" y="102"/>
                  <a:pt x="9" y="101"/>
                </a:cubicBezTo>
                <a:cubicBezTo>
                  <a:pt x="33" y="97"/>
                  <a:pt x="33" y="97"/>
                  <a:pt x="33" y="97"/>
                </a:cubicBezTo>
                <a:cubicBezTo>
                  <a:pt x="34" y="97"/>
                  <a:pt x="35" y="96"/>
                  <a:pt x="35" y="95"/>
                </a:cubicBezTo>
                <a:cubicBezTo>
                  <a:pt x="37" y="90"/>
                  <a:pt x="39" y="86"/>
                  <a:pt x="41" y="81"/>
                </a:cubicBezTo>
                <a:cubicBezTo>
                  <a:pt x="42" y="80"/>
                  <a:pt x="42" y="79"/>
                  <a:pt x="41" y="78"/>
                </a:cubicBezTo>
                <a:cubicBezTo>
                  <a:pt x="27" y="59"/>
                  <a:pt x="27" y="59"/>
                  <a:pt x="27" y="59"/>
                </a:cubicBezTo>
                <a:cubicBezTo>
                  <a:pt x="23" y="54"/>
                  <a:pt x="24" y="48"/>
                  <a:pt x="28" y="45"/>
                </a:cubicBezTo>
                <a:cubicBezTo>
                  <a:pt x="45" y="28"/>
                  <a:pt x="45" y="28"/>
                  <a:pt x="45" y="28"/>
                </a:cubicBezTo>
                <a:cubicBezTo>
                  <a:pt x="48" y="24"/>
                  <a:pt x="54" y="24"/>
                  <a:pt x="58" y="27"/>
                </a:cubicBezTo>
                <a:cubicBezTo>
                  <a:pt x="78" y="41"/>
                  <a:pt x="78" y="41"/>
                  <a:pt x="78" y="41"/>
                </a:cubicBezTo>
                <a:cubicBezTo>
                  <a:pt x="79" y="42"/>
                  <a:pt x="80" y="42"/>
                  <a:pt x="81" y="41"/>
                </a:cubicBezTo>
                <a:cubicBezTo>
                  <a:pt x="86" y="39"/>
                  <a:pt x="90" y="37"/>
                  <a:pt x="95" y="35"/>
                </a:cubicBezTo>
                <a:cubicBezTo>
                  <a:pt x="96" y="35"/>
                  <a:pt x="97" y="34"/>
                  <a:pt x="97" y="33"/>
                </a:cubicBezTo>
                <a:cubicBezTo>
                  <a:pt x="101" y="9"/>
                  <a:pt x="101" y="9"/>
                  <a:pt x="101" y="9"/>
                </a:cubicBezTo>
                <a:cubicBezTo>
                  <a:pt x="101" y="4"/>
                  <a:pt x="106" y="0"/>
                  <a:pt x="111" y="0"/>
                </a:cubicBezTo>
                <a:cubicBezTo>
                  <a:pt x="135" y="0"/>
                  <a:pt x="135" y="0"/>
                  <a:pt x="135" y="0"/>
                </a:cubicBezTo>
                <a:cubicBezTo>
                  <a:pt x="140" y="0"/>
                  <a:pt x="145" y="4"/>
                  <a:pt x="146" y="9"/>
                </a:cubicBezTo>
                <a:cubicBezTo>
                  <a:pt x="150" y="33"/>
                  <a:pt x="150" y="33"/>
                  <a:pt x="150" y="33"/>
                </a:cubicBezTo>
                <a:cubicBezTo>
                  <a:pt x="150" y="34"/>
                  <a:pt x="150" y="35"/>
                  <a:pt x="152" y="35"/>
                </a:cubicBezTo>
                <a:cubicBezTo>
                  <a:pt x="156" y="37"/>
                  <a:pt x="161" y="39"/>
                  <a:pt x="165" y="41"/>
                </a:cubicBezTo>
                <a:cubicBezTo>
                  <a:pt x="166" y="42"/>
                  <a:pt x="168" y="42"/>
                  <a:pt x="168" y="41"/>
                </a:cubicBezTo>
                <a:cubicBezTo>
                  <a:pt x="188" y="27"/>
                  <a:pt x="188" y="27"/>
                  <a:pt x="188" y="27"/>
                </a:cubicBezTo>
                <a:cubicBezTo>
                  <a:pt x="192" y="24"/>
                  <a:pt x="198" y="24"/>
                  <a:pt x="202" y="28"/>
                </a:cubicBezTo>
                <a:cubicBezTo>
                  <a:pt x="219" y="45"/>
                  <a:pt x="219" y="45"/>
                  <a:pt x="219" y="45"/>
                </a:cubicBezTo>
                <a:cubicBezTo>
                  <a:pt x="223" y="48"/>
                  <a:pt x="223" y="54"/>
                  <a:pt x="220" y="59"/>
                </a:cubicBezTo>
                <a:cubicBezTo>
                  <a:pt x="206" y="78"/>
                  <a:pt x="206" y="78"/>
                  <a:pt x="206" y="78"/>
                </a:cubicBezTo>
                <a:cubicBezTo>
                  <a:pt x="205" y="79"/>
                  <a:pt x="205" y="80"/>
                  <a:pt x="205" y="81"/>
                </a:cubicBezTo>
                <a:cubicBezTo>
                  <a:pt x="208" y="86"/>
                  <a:pt x="210" y="90"/>
                  <a:pt x="211" y="95"/>
                </a:cubicBezTo>
                <a:cubicBezTo>
                  <a:pt x="212" y="96"/>
                  <a:pt x="212" y="97"/>
                  <a:pt x="213" y="97"/>
                </a:cubicBezTo>
                <a:cubicBezTo>
                  <a:pt x="238" y="101"/>
                  <a:pt x="238" y="101"/>
                  <a:pt x="238" y="101"/>
                </a:cubicBezTo>
                <a:cubicBezTo>
                  <a:pt x="238" y="101"/>
                  <a:pt x="238" y="101"/>
                  <a:pt x="238" y="101"/>
                </a:cubicBezTo>
                <a:cubicBezTo>
                  <a:pt x="243" y="102"/>
                  <a:pt x="247" y="106"/>
                  <a:pt x="247" y="111"/>
                </a:cubicBezTo>
                <a:cubicBezTo>
                  <a:pt x="247" y="135"/>
                  <a:pt x="247" y="135"/>
                  <a:pt x="247" y="135"/>
                </a:cubicBezTo>
                <a:cubicBezTo>
                  <a:pt x="247" y="141"/>
                  <a:pt x="243" y="145"/>
                  <a:pt x="237" y="146"/>
                </a:cubicBezTo>
                <a:cubicBezTo>
                  <a:pt x="213" y="150"/>
                  <a:pt x="213" y="150"/>
                  <a:pt x="213" y="150"/>
                </a:cubicBezTo>
                <a:cubicBezTo>
                  <a:pt x="212" y="150"/>
                  <a:pt x="211" y="151"/>
                  <a:pt x="211" y="152"/>
                </a:cubicBezTo>
                <a:cubicBezTo>
                  <a:pt x="210" y="156"/>
                  <a:pt x="208" y="161"/>
                  <a:pt x="205" y="166"/>
                </a:cubicBezTo>
                <a:cubicBezTo>
                  <a:pt x="205" y="167"/>
                  <a:pt x="205" y="168"/>
                  <a:pt x="206" y="168"/>
                </a:cubicBezTo>
                <a:cubicBezTo>
                  <a:pt x="220" y="188"/>
                  <a:pt x="220" y="188"/>
                  <a:pt x="220" y="188"/>
                </a:cubicBezTo>
                <a:cubicBezTo>
                  <a:pt x="223" y="192"/>
                  <a:pt x="223" y="199"/>
                  <a:pt x="219" y="202"/>
                </a:cubicBezTo>
                <a:cubicBezTo>
                  <a:pt x="202" y="219"/>
                  <a:pt x="202" y="219"/>
                  <a:pt x="202" y="219"/>
                </a:cubicBezTo>
                <a:cubicBezTo>
                  <a:pt x="198" y="223"/>
                  <a:pt x="192" y="223"/>
                  <a:pt x="188" y="220"/>
                </a:cubicBezTo>
                <a:cubicBezTo>
                  <a:pt x="168" y="206"/>
                  <a:pt x="168" y="206"/>
                  <a:pt x="168" y="206"/>
                </a:cubicBezTo>
                <a:cubicBezTo>
                  <a:pt x="168" y="205"/>
                  <a:pt x="166" y="205"/>
                  <a:pt x="165" y="206"/>
                </a:cubicBezTo>
                <a:cubicBezTo>
                  <a:pt x="161" y="208"/>
                  <a:pt x="156" y="210"/>
                  <a:pt x="152" y="211"/>
                </a:cubicBezTo>
                <a:cubicBezTo>
                  <a:pt x="150" y="212"/>
                  <a:pt x="150" y="213"/>
                  <a:pt x="150" y="213"/>
                </a:cubicBezTo>
                <a:cubicBezTo>
                  <a:pt x="146" y="238"/>
                  <a:pt x="146" y="238"/>
                  <a:pt x="146" y="238"/>
                </a:cubicBezTo>
                <a:cubicBezTo>
                  <a:pt x="145" y="243"/>
                  <a:pt x="140" y="247"/>
                  <a:pt x="135" y="247"/>
                </a:cubicBezTo>
                <a:close/>
                <a:moveTo>
                  <a:pt x="112" y="235"/>
                </a:moveTo>
                <a:cubicBezTo>
                  <a:pt x="135" y="235"/>
                  <a:pt x="135" y="235"/>
                  <a:pt x="135" y="235"/>
                </a:cubicBezTo>
                <a:cubicBezTo>
                  <a:pt x="138" y="212"/>
                  <a:pt x="138" y="212"/>
                  <a:pt x="138" y="212"/>
                </a:cubicBezTo>
                <a:cubicBezTo>
                  <a:pt x="139" y="207"/>
                  <a:pt x="143" y="202"/>
                  <a:pt x="148" y="201"/>
                </a:cubicBezTo>
                <a:cubicBezTo>
                  <a:pt x="152" y="199"/>
                  <a:pt x="156" y="198"/>
                  <a:pt x="160" y="196"/>
                </a:cubicBezTo>
                <a:cubicBezTo>
                  <a:pt x="165" y="193"/>
                  <a:pt x="171" y="194"/>
                  <a:pt x="175" y="197"/>
                </a:cubicBezTo>
                <a:cubicBezTo>
                  <a:pt x="194" y="211"/>
                  <a:pt x="194" y="211"/>
                  <a:pt x="194" y="211"/>
                </a:cubicBezTo>
                <a:cubicBezTo>
                  <a:pt x="211" y="194"/>
                  <a:pt x="211" y="194"/>
                  <a:pt x="211" y="194"/>
                </a:cubicBezTo>
                <a:cubicBezTo>
                  <a:pt x="196" y="175"/>
                  <a:pt x="196" y="175"/>
                  <a:pt x="196" y="175"/>
                </a:cubicBezTo>
                <a:cubicBezTo>
                  <a:pt x="193" y="171"/>
                  <a:pt x="193" y="165"/>
                  <a:pt x="195" y="160"/>
                </a:cubicBezTo>
                <a:cubicBezTo>
                  <a:pt x="197" y="156"/>
                  <a:pt x="199" y="152"/>
                  <a:pt x="201" y="148"/>
                </a:cubicBezTo>
                <a:cubicBezTo>
                  <a:pt x="202" y="143"/>
                  <a:pt x="206" y="139"/>
                  <a:pt x="212" y="139"/>
                </a:cubicBezTo>
                <a:cubicBezTo>
                  <a:pt x="235" y="135"/>
                  <a:pt x="235" y="135"/>
                  <a:pt x="235" y="135"/>
                </a:cubicBezTo>
                <a:cubicBezTo>
                  <a:pt x="235" y="112"/>
                  <a:pt x="235" y="112"/>
                  <a:pt x="235" y="112"/>
                </a:cubicBezTo>
                <a:cubicBezTo>
                  <a:pt x="212" y="108"/>
                  <a:pt x="212" y="108"/>
                  <a:pt x="212" y="108"/>
                </a:cubicBezTo>
                <a:cubicBezTo>
                  <a:pt x="206" y="107"/>
                  <a:pt x="202" y="104"/>
                  <a:pt x="201" y="99"/>
                </a:cubicBezTo>
                <a:cubicBezTo>
                  <a:pt x="199" y="94"/>
                  <a:pt x="197" y="90"/>
                  <a:pt x="195" y="86"/>
                </a:cubicBezTo>
                <a:cubicBezTo>
                  <a:pt x="193" y="82"/>
                  <a:pt x="193" y="76"/>
                  <a:pt x="196" y="72"/>
                </a:cubicBezTo>
                <a:cubicBezTo>
                  <a:pt x="211" y="52"/>
                  <a:pt x="211" y="52"/>
                  <a:pt x="211" y="52"/>
                </a:cubicBezTo>
                <a:cubicBezTo>
                  <a:pt x="194" y="36"/>
                  <a:pt x="194" y="36"/>
                  <a:pt x="194" y="36"/>
                </a:cubicBezTo>
                <a:cubicBezTo>
                  <a:pt x="175" y="50"/>
                  <a:pt x="175" y="50"/>
                  <a:pt x="175" y="50"/>
                </a:cubicBezTo>
                <a:cubicBezTo>
                  <a:pt x="171" y="53"/>
                  <a:pt x="165" y="54"/>
                  <a:pt x="160" y="51"/>
                </a:cubicBezTo>
                <a:cubicBezTo>
                  <a:pt x="156" y="49"/>
                  <a:pt x="152" y="47"/>
                  <a:pt x="148" y="46"/>
                </a:cubicBezTo>
                <a:cubicBezTo>
                  <a:pt x="143" y="44"/>
                  <a:pt x="139" y="40"/>
                  <a:pt x="138" y="35"/>
                </a:cubicBezTo>
                <a:cubicBezTo>
                  <a:pt x="135" y="11"/>
                  <a:pt x="135" y="11"/>
                  <a:pt x="135" y="11"/>
                </a:cubicBezTo>
                <a:cubicBezTo>
                  <a:pt x="112" y="11"/>
                  <a:pt x="112" y="11"/>
                  <a:pt x="112" y="11"/>
                </a:cubicBezTo>
                <a:cubicBezTo>
                  <a:pt x="108" y="35"/>
                  <a:pt x="108" y="35"/>
                  <a:pt x="108" y="35"/>
                </a:cubicBezTo>
                <a:cubicBezTo>
                  <a:pt x="107" y="40"/>
                  <a:pt x="104" y="44"/>
                  <a:pt x="98" y="46"/>
                </a:cubicBezTo>
                <a:cubicBezTo>
                  <a:pt x="94" y="47"/>
                  <a:pt x="90" y="49"/>
                  <a:pt x="86" y="51"/>
                </a:cubicBezTo>
                <a:cubicBezTo>
                  <a:pt x="81" y="54"/>
                  <a:pt x="76" y="53"/>
                  <a:pt x="72" y="50"/>
                </a:cubicBezTo>
                <a:cubicBezTo>
                  <a:pt x="52" y="36"/>
                  <a:pt x="52" y="36"/>
                  <a:pt x="52" y="36"/>
                </a:cubicBezTo>
                <a:cubicBezTo>
                  <a:pt x="36" y="52"/>
                  <a:pt x="36" y="52"/>
                  <a:pt x="36" y="52"/>
                </a:cubicBezTo>
                <a:cubicBezTo>
                  <a:pt x="50" y="72"/>
                  <a:pt x="50" y="72"/>
                  <a:pt x="50" y="72"/>
                </a:cubicBezTo>
                <a:cubicBezTo>
                  <a:pt x="53" y="76"/>
                  <a:pt x="54" y="82"/>
                  <a:pt x="51" y="86"/>
                </a:cubicBezTo>
                <a:cubicBezTo>
                  <a:pt x="49" y="90"/>
                  <a:pt x="47" y="94"/>
                  <a:pt x="46" y="99"/>
                </a:cubicBezTo>
                <a:cubicBezTo>
                  <a:pt x="44" y="104"/>
                  <a:pt x="40" y="107"/>
                  <a:pt x="35" y="108"/>
                </a:cubicBezTo>
                <a:cubicBezTo>
                  <a:pt x="11" y="112"/>
                  <a:pt x="11" y="112"/>
                  <a:pt x="11" y="112"/>
                </a:cubicBezTo>
                <a:cubicBezTo>
                  <a:pt x="11" y="135"/>
                  <a:pt x="11" y="135"/>
                  <a:pt x="11" y="135"/>
                </a:cubicBezTo>
                <a:cubicBezTo>
                  <a:pt x="35" y="139"/>
                  <a:pt x="35" y="139"/>
                  <a:pt x="35" y="139"/>
                </a:cubicBezTo>
                <a:cubicBezTo>
                  <a:pt x="40" y="139"/>
                  <a:pt x="44" y="143"/>
                  <a:pt x="46" y="148"/>
                </a:cubicBezTo>
                <a:cubicBezTo>
                  <a:pt x="47" y="152"/>
                  <a:pt x="49" y="157"/>
                  <a:pt x="51" y="160"/>
                </a:cubicBezTo>
                <a:cubicBezTo>
                  <a:pt x="54" y="165"/>
                  <a:pt x="53" y="171"/>
                  <a:pt x="50" y="175"/>
                </a:cubicBezTo>
                <a:cubicBezTo>
                  <a:pt x="36" y="194"/>
                  <a:pt x="36" y="194"/>
                  <a:pt x="36" y="194"/>
                </a:cubicBezTo>
                <a:cubicBezTo>
                  <a:pt x="52" y="211"/>
                  <a:pt x="52" y="211"/>
                  <a:pt x="52" y="211"/>
                </a:cubicBezTo>
                <a:cubicBezTo>
                  <a:pt x="72" y="197"/>
                  <a:pt x="72" y="197"/>
                  <a:pt x="72" y="197"/>
                </a:cubicBezTo>
                <a:cubicBezTo>
                  <a:pt x="76" y="194"/>
                  <a:pt x="81" y="193"/>
                  <a:pt x="86" y="196"/>
                </a:cubicBezTo>
                <a:cubicBezTo>
                  <a:pt x="90" y="198"/>
                  <a:pt x="94" y="199"/>
                  <a:pt x="98" y="201"/>
                </a:cubicBezTo>
                <a:cubicBezTo>
                  <a:pt x="104" y="202"/>
                  <a:pt x="107" y="207"/>
                  <a:pt x="108" y="212"/>
                </a:cubicBezTo>
                <a:lnTo>
                  <a:pt x="112" y="235"/>
                </a:lnTo>
                <a:close/>
                <a:moveTo>
                  <a:pt x="36" y="195"/>
                </a:moveTo>
                <a:cubicBezTo>
                  <a:pt x="36" y="195"/>
                  <a:pt x="36" y="195"/>
                  <a:pt x="36" y="195"/>
                </a:cubicBezTo>
                <a:cubicBezTo>
                  <a:pt x="36" y="195"/>
                  <a:pt x="36" y="195"/>
                  <a:pt x="36" y="195"/>
                </a:cubicBezTo>
                <a:close/>
                <a:moveTo>
                  <a:pt x="211" y="194"/>
                </a:moveTo>
                <a:cubicBezTo>
                  <a:pt x="211" y="194"/>
                  <a:pt x="211" y="194"/>
                  <a:pt x="211" y="194"/>
                </a:cubicBezTo>
                <a:close/>
                <a:moveTo>
                  <a:pt x="235" y="135"/>
                </a:moveTo>
                <a:cubicBezTo>
                  <a:pt x="235" y="135"/>
                  <a:pt x="235" y="135"/>
                  <a:pt x="235" y="135"/>
                </a:cubicBezTo>
                <a:close/>
                <a:moveTo>
                  <a:pt x="11" y="135"/>
                </a:moveTo>
                <a:cubicBezTo>
                  <a:pt x="11" y="135"/>
                  <a:pt x="11" y="135"/>
                  <a:pt x="11" y="135"/>
                </a:cubicBezTo>
                <a:cubicBezTo>
                  <a:pt x="11" y="135"/>
                  <a:pt x="11" y="135"/>
                  <a:pt x="11" y="135"/>
                </a:cubicBezTo>
                <a:close/>
                <a:moveTo>
                  <a:pt x="236" y="135"/>
                </a:moveTo>
                <a:cubicBezTo>
                  <a:pt x="236" y="135"/>
                  <a:pt x="236" y="135"/>
                  <a:pt x="236" y="135"/>
                </a:cubicBezTo>
                <a:close/>
                <a:moveTo>
                  <a:pt x="11" y="135"/>
                </a:moveTo>
                <a:cubicBezTo>
                  <a:pt x="11" y="135"/>
                  <a:pt x="11" y="135"/>
                  <a:pt x="11" y="135"/>
                </a:cubicBezTo>
                <a:cubicBezTo>
                  <a:pt x="11" y="135"/>
                  <a:pt x="11" y="135"/>
                  <a:pt x="11" y="135"/>
                </a:cubicBezTo>
                <a:close/>
                <a:moveTo>
                  <a:pt x="195" y="36"/>
                </a:moveTo>
                <a:cubicBezTo>
                  <a:pt x="195" y="36"/>
                  <a:pt x="195" y="36"/>
                  <a:pt x="195" y="36"/>
                </a:cubicBezTo>
                <a:cubicBezTo>
                  <a:pt x="195" y="36"/>
                  <a:pt x="195" y="36"/>
                  <a:pt x="195" y="36"/>
                </a:cubicBezTo>
                <a:close/>
                <a:moveTo>
                  <a:pt x="194" y="36"/>
                </a:moveTo>
                <a:cubicBezTo>
                  <a:pt x="194" y="36"/>
                  <a:pt x="194" y="36"/>
                  <a:pt x="194" y="36"/>
                </a:cubicBezTo>
                <a:close/>
                <a:moveTo>
                  <a:pt x="123" y="172"/>
                </a:moveTo>
                <a:cubicBezTo>
                  <a:pt x="110" y="172"/>
                  <a:pt x="98" y="167"/>
                  <a:pt x="89" y="158"/>
                </a:cubicBezTo>
                <a:cubicBezTo>
                  <a:pt x="77" y="146"/>
                  <a:pt x="72" y="129"/>
                  <a:pt x="76" y="112"/>
                </a:cubicBezTo>
                <a:cubicBezTo>
                  <a:pt x="80" y="94"/>
                  <a:pt x="94" y="80"/>
                  <a:pt x="112" y="76"/>
                </a:cubicBezTo>
                <a:cubicBezTo>
                  <a:pt x="129" y="72"/>
                  <a:pt x="146" y="77"/>
                  <a:pt x="158" y="89"/>
                </a:cubicBezTo>
                <a:cubicBezTo>
                  <a:pt x="170" y="101"/>
                  <a:pt x="175" y="118"/>
                  <a:pt x="171" y="134"/>
                </a:cubicBezTo>
                <a:cubicBezTo>
                  <a:pt x="167" y="153"/>
                  <a:pt x="153" y="167"/>
                  <a:pt x="135" y="171"/>
                </a:cubicBezTo>
                <a:cubicBezTo>
                  <a:pt x="131" y="172"/>
                  <a:pt x="127" y="172"/>
                  <a:pt x="123" y="172"/>
                </a:cubicBezTo>
                <a:close/>
                <a:moveTo>
                  <a:pt x="123" y="86"/>
                </a:moveTo>
                <a:cubicBezTo>
                  <a:pt x="120" y="86"/>
                  <a:pt x="117" y="86"/>
                  <a:pt x="115" y="87"/>
                </a:cubicBezTo>
                <a:cubicBezTo>
                  <a:pt x="101" y="90"/>
                  <a:pt x="90" y="101"/>
                  <a:pt x="87" y="115"/>
                </a:cubicBezTo>
                <a:cubicBezTo>
                  <a:pt x="84" y="128"/>
                  <a:pt x="87" y="141"/>
                  <a:pt x="97" y="150"/>
                </a:cubicBezTo>
                <a:cubicBezTo>
                  <a:pt x="106" y="159"/>
                  <a:pt x="119" y="163"/>
                  <a:pt x="132" y="160"/>
                </a:cubicBezTo>
                <a:cubicBezTo>
                  <a:pt x="132" y="160"/>
                  <a:pt x="132" y="160"/>
                  <a:pt x="132" y="160"/>
                </a:cubicBezTo>
                <a:cubicBezTo>
                  <a:pt x="146" y="157"/>
                  <a:pt x="157" y="146"/>
                  <a:pt x="160" y="132"/>
                </a:cubicBezTo>
                <a:cubicBezTo>
                  <a:pt x="163" y="119"/>
                  <a:pt x="159" y="106"/>
                  <a:pt x="150" y="97"/>
                </a:cubicBezTo>
                <a:cubicBezTo>
                  <a:pt x="143" y="90"/>
                  <a:pt x="133" y="86"/>
                  <a:pt x="123" y="86"/>
                </a:cubicBezTo>
                <a:close/>
              </a:path>
            </a:pathLst>
          </a:custGeom>
          <a:solidFill>
            <a:srgbClr val="1F6C9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7" name="Google Shape;168;p15">
            <a:extLst>
              <a:ext uri="{FF2B5EF4-FFF2-40B4-BE49-F238E27FC236}">
                <a16:creationId xmlns:a16="http://schemas.microsoft.com/office/drawing/2014/main" id="{E18E5289-2EAE-4DE8-9FFF-98DA00BC0B4E}"/>
              </a:ext>
            </a:extLst>
          </p:cNvPr>
          <p:cNvSpPr>
            <a:spLocks/>
          </p:cNvSpPr>
          <p:nvPr/>
        </p:nvSpPr>
        <p:spPr bwMode="auto">
          <a:xfrm>
            <a:off x="3119438" y="3956194"/>
            <a:ext cx="1500187" cy="757237"/>
          </a:xfrm>
          <a:custGeom>
            <a:avLst/>
            <a:gdLst>
              <a:gd name="T0" fmla="*/ 1765246555 w 396"/>
              <a:gd name="T1" fmla="*/ 2147483646 h 200"/>
              <a:gd name="T2" fmla="*/ 2147483646 w 396"/>
              <a:gd name="T3" fmla="*/ 1834906409 h 200"/>
              <a:gd name="T4" fmla="*/ 2147483646 w 396"/>
              <a:gd name="T5" fmla="*/ 1634212101 h 200"/>
              <a:gd name="T6" fmla="*/ 2147483646 w 396"/>
              <a:gd name="T7" fmla="*/ 28668993 h 200"/>
              <a:gd name="T8" fmla="*/ 2147483646 w 396"/>
              <a:gd name="T9" fmla="*/ 659420911 h 200"/>
              <a:gd name="T10" fmla="*/ 2147483646 w 396"/>
              <a:gd name="T11" fmla="*/ 1734557362 h 200"/>
              <a:gd name="T12" fmla="*/ 2147483646 w 396"/>
              <a:gd name="T13" fmla="*/ 2147483646 h 200"/>
              <a:gd name="T14" fmla="*/ 2147483646 w 396"/>
              <a:gd name="T15" fmla="*/ 2147483646 h 200"/>
              <a:gd name="T16" fmla="*/ 2147483646 w 396"/>
              <a:gd name="T17" fmla="*/ 157687033 h 200"/>
              <a:gd name="T18" fmla="*/ 2147483646 w 396"/>
              <a:gd name="T19" fmla="*/ 1419183296 h 200"/>
              <a:gd name="T20" fmla="*/ 2147483646 w 396"/>
              <a:gd name="T21" fmla="*/ 1892244395 h 200"/>
              <a:gd name="T22" fmla="*/ 1693487610 w 396"/>
              <a:gd name="T23" fmla="*/ 2147483646 h 200"/>
              <a:gd name="T24" fmla="*/ 2147483646 w 396"/>
              <a:gd name="T25" fmla="*/ 2147483646 h 200"/>
              <a:gd name="T26" fmla="*/ 2147483646 w 396"/>
              <a:gd name="T27" fmla="*/ 2147483646 h 200"/>
              <a:gd name="T28" fmla="*/ 2147483646 w 396"/>
              <a:gd name="T29" fmla="*/ 1892244395 h 200"/>
              <a:gd name="T30" fmla="*/ 2147483646 w 396"/>
              <a:gd name="T31" fmla="*/ 1419183296 h 200"/>
              <a:gd name="T32" fmla="*/ 2147483646 w 396"/>
              <a:gd name="T33" fmla="*/ 157687033 h 200"/>
              <a:gd name="T34" fmla="*/ 2147483646 w 396"/>
              <a:gd name="T35" fmla="*/ 2147483646 h 200"/>
              <a:gd name="T36" fmla="*/ 2147483646 w 396"/>
              <a:gd name="T37" fmla="*/ 2147483646 h 200"/>
              <a:gd name="T38" fmla="*/ 2147483646 w 396"/>
              <a:gd name="T39" fmla="*/ 2147483646 h 200"/>
              <a:gd name="T40" fmla="*/ 2147483646 w 396"/>
              <a:gd name="T41" fmla="*/ 2147483646 h 200"/>
              <a:gd name="T42" fmla="*/ 2147483646 w 396"/>
              <a:gd name="T43" fmla="*/ 2147483646 h 200"/>
              <a:gd name="T44" fmla="*/ 2147483646 w 396"/>
              <a:gd name="T45" fmla="*/ 1820568126 h 200"/>
              <a:gd name="T46" fmla="*/ 2147483646 w 396"/>
              <a:gd name="T47" fmla="*/ 974794976 h 200"/>
              <a:gd name="T48" fmla="*/ 2147483646 w 396"/>
              <a:gd name="T49" fmla="*/ 1820568126 h 200"/>
              <a:gd name="T50" fmla="*/ 2147483646 w 396"/>
              <a:gd name="T51" fmla="*/ 2147483646 h 200"/>
              <a:gd name="T52" fmla="*/ 2147483646 w 396"/>
              <a:gd name="T53" fmla="*/ 2021262435 h 200"/>
              <a:gd name="T54" fmla="*/ 2147483646 w 396"/>
              <a:gd name="T55" fmla="*/ 1304503538 h 200"/>
              <a:gd name="T56" fmla="*/ 2147483646 w 396"/>
              <a:gd name="T57" fmla="*/ 845776936 h 200"/>
              <a:gd name="T58" fmla="*/ 2147483646 w 396"/>
              <a:gd name="T59" fmla="*/ 1978258945 h 200"/>
              <a:gd name="T60" fmla="*/ 2147483646 w 396"/>
              <a:gd name="T61" fmla="*/ 2107273199 h 200"/>
              <a:gd name="T62" fmla="*/ 2147483646 w 396"/>
              <a:gd name="T63" fmla="*/ 2147483646 h 200"/>
              <a:gd name="T64" fmla="*/ 1062018745 w 396"/>
              <a:gd name="T65" fmla="*/ 2147483646 h 200"/>
              <a:gd name="T66" fmla="*/ 14350274 w 396"/>
              <a:gd name="T67" fmla="*/ 2147483646 h 200"/>
              <a:gd name="T68" fmla="*/ 645822927 w 396"/>
              <a:gd name="T69" fmla="*/ 1978258945 h 200"/>
              <a:gd name="T70" fmla="*/ 717581872 w 396"/>
              <a:gd name="T71" fmla="*/ 1834906409 h 200"/>
              <a:gd name="T72" fmla="*/ 1062018745 w 396"/>
              <a:gd name="T73" fmla="*/ 616413635 h 200"/>
              <a:gd name="T74" fmla="*/ 1420809681 w 396"/>
              <a:gd name="T75" fmla="*/ 1834906409 h 200"/>
              <a:gd name="T76" fmla="*/ 1492568626 w 396"/>
              <a:gd name="T77" fmla="*/ 1978258945 h 200"/>
              <a:gd name="T78" fmla="*/ 1392105346 w 396"/>
              <a:gd name="T79" fmla="*/ 2107273199 h 200"/>
              <a:gd name="T80" fmla="*/ 1521269173 w 396"/>
              <a:gd name="T81" fmla="*/ 1161151002 h 200"/>
              <a:gd name="T82" fmla="*/ 947205191 w 396"/>
              <a:gd name="T83" fmla="*/ 788435164 h 200"/>
              <a:gd name="T84" fmla="*/ 889800309 w 396"/>
              <a:gd name="T85" fmla="*/ 1935251670 h 200"/>
              <a:gd name="T86" fmla="*/ 559713708 w 396"/>
              <a:gd name="T87" fmla="*/ 2147483646 h 200"/>
              <a:gd name="T88" fmla="*/ 258327655 w 396"/>
              <a:gd name="T89" fmla="*/ 2147483646 h 200"/>
              <a:gd name="T90" fmla="*/ 1449510229 w 396"/>
              <a:gd name="T91" fmla="*/ 2147483646 h 200"/>
              <a:gd name="T92" fmla="*/ 1062018745 w 396"/>
              <a:gd name="T93" fmla="*/ 2147483646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6" h="200" extrusionOk="0">
                <a:moveTo>
                  <a:pt x="202" y="200"/>
                </a:moveTo>
                <a:cubicBezTo>
                  <a:pt x="179" y="200"/>
                  <a:pt x="160" y="199"/>
                  <a:pt x="141" y="194"/>
                </a:cubicBezTo>
                <a:cubicBezTo>
                  <a:pt x="134" y="193"/>
                  <a:pt x="128" y="191"/>
                  <a:pt x="123" y="189"/>
                </a:cubicBezTo>
                <a:cubicBezTo>
                  <a:pt x="112" y="183"/>
                  <a:pt x="109" y="176"/>
                  <a:pt x="108" y="171"/>
                </a:cubicBezTo>
                <a:cubicBezTo>
                  <a:pt x="106" y="164"/>
                  <a:pt x="109" y="157"/>
                  <a:pt x="115" y="151"/>
                </a:cubicBezTo>
                <a:cubicBezTo>
                  <a:pt x="124" y="142"/>
                  <a:pt x="135" y="135"/>
                  <a:pt x="150" y="128"/>
                </a:cubicBezTo>
                <a:cubicBezTo>
                  <a:pt x="155" y="126"/>
                  <a:pt x="159" y="124"/>
                  <a:pt x="164" y="122"/>
                </a:cubicBezTo>
                <a:cubicBezTo>
                  <a:pt x="167" y="121"/>
                  <a:pt x="167" y="121"/>
                  <a:pt x="167" y="121"/>
                </a:cubicBezTo>
                <a:cubicBezTo>
                  <a:pt x="171" y="119"/>
                  <a:pt x="173" y="117"/>
                  <a:pt x="174" y="114"/>
                </a:cubicBezTo>
                <a:cubicBezTo>
                  <a:pt x="174" y="112"/>
                  <a:pt x="173" y="109"/>
                  <a:pt x="171" y="107"/>
                </a:cubicBezTo>
                <a:cubicBezTo>
                  <a:pt x="155" y="91"/>
                  <a:pt x="148" y="71"/>
                  <a:pt x="148" y="46"/>
                </a:cubicBezTo>
                <a:cubicBezTo>
                  <a:pt x="149" y="23"/>
                  <a:pt x="162" y="8"/>
                  <a:pt x="187" y="2"/>
                </a:cubicBezTo>
                <a:cubicBezTo>
                  <a:pt x="192" y="1"/>
                  <a:pt x="197" y="0"/>
                  <a:pt x="202" y="0"/>
                </a:cubicBezTo>
                <a:cubicBezTo>
                  <a:pt x="207" y="0"/>
                  <a:pt x="211" y="1"/>
                  <a:pt x="216" y="2"/>
                </a:cubicBezTo>
                <a:cubicBezTo>
                  <a:pt x="241" y="8"/>
                  <a:pt x="254" y="23"/>
                  <a:pt x="255" y="46"/>
                </a:cubicBezTo>
                <a:cubicBezTo>
                  <a:pt x="256" y="71"/>
                  <a:pt x="248" y="91"/>
                  <a:pt x="233" y="107"/>
                </a:cubicBezTo>
                <a:cubicBezTo>
                  <a:pt x="230" y="109"/>
                  <a:pt x="229" y="112"/>
                  <a:pt x="230" y="114"/>
                </a:cubicBezTo>
                <a:cubicBezTo>
                  <a:pt x="230" y="117"/>
                  <a:pt x="233" y="119"/>
                  <a:pt x="236" y="121"/>
                </a:cubicBezTo>
                <a:cubicBezTo>
                  <a:pt x="240" y="122"/>
                  <a:pt x="240" y="122"/>
                  <a:pt x="240" y="122"/>
                </a:cubicBezTo>
                <a:cubicBezTo>
                  <a:pt x="244" y="124"/>
                  <a:pt x="249" y="126"/>
                  <a:pt x="253" y="128"/>
                </a:cubicBezTo>
                <a:cubicBezTo>
                  <a:pt x="269" y="135"/>
                  <a:pt x="280" y="142"/>
                  <a:pt x="289" y="151"/>
                </a:cubicBezTo>
                <a:cubicBezTo>
                  <a:pt x="294" y="156"/>
                  <a:pt x="296" y="164"/>
                  <a:pt x="295" y="171"/>
                </a:cubicBezTo>
                <a:cubicBezTo>
                  <a:pt x="293" y="178"/>
                  <a:pt x="288" y="185"/>
                  <a:pt x="280" y="189"/>
                </a:cubicBezTo>
                <a:cubicBezTo>
                  <a:pt x="280" y="189"/>
                  <a:pt x="280" y="189"/>
                  <a:pt x="280" y="189"/>
                </a:cubicBezTo>
                <a:cubicBezTo>
                  <a:pt x="275" y="191"/>
                  <a:pt x="269" y="193"/>
                  <a:pt x="263" y="194"/>
                </a:cubicBezTo>
                <a:cubicBezTo>
                  <a:pt x="244" y="199"/>
                  <a:pt x="225" y="200"/>
                  <a:pt x="202" y="200"/>
                </a:cubicBezTo>
                <a:close/>
                <a:moveTo>
                  <a:pt x="202" y="11"/>
                </a:moveTo>
                <a:cubicBezTo>
                  <a:pt x="198" y="11"/>
                  <a:pt x="194" y="11"/>
                  <a:pt x="190" y="12"/>
                </a:cubicBezTo>
                <a:cubicBezTo>
                  <a:pt x="170" y="17"/>
                  <a:pt x="160" y="28"/>
                  <a:pt x="159" y="47"/>
                </a:cubicBezTo>
                <a:cubicBezTo>
                  <a:pt x="159" y="68"/>
                  <a:pt x="165" y="85"/>
                  <a:pt x="179" y="99"/>
                </a:cubicBezTo>
                <a:cubicBezTo>
                  <a:pt x="184" y="104"/>
                  <a:pt x="186" y="110"/>
                  <a:pt x="184" y="116"/>
                </a:cubicBezTo>
                <a:cubicBezTo>
                  <a:pt x="183" y="123"/>
                  <a:pt x="178" y="128"/>
                  <a:pt x="171" y="131"/>
                </a:cubicBezTo>
                <a:cubicBezTo>
                  <a:pt x="168" y="132"/>
                  <a:pt x="168" y="132"/>
                  <a:pt x="168" y="132"/>
                </a:cubicBezTo>
                <a:cubicBezTo>
                  <a:pt x="163" y="134"/>
                  <a:pt x="159" y="136"/>
                  <a:pt x="155" y="137"/>
                </a:cubicBezTo>
                <a:cubicBezTo>
                  <a:pt x="140" y="144"/>
                  <a:pt x="130" y="151"/>
                  <a:pt x="123" y="159"/>
                </a:cubicBezTo>
                <a:cubicBezTo>
                  <a:pt x="119" y="162"/>
                  <a:pt x="118" y="165"/>
                  <a:pt x="118" y="169"/>
                </a:cubicBezTo>
                <a:cubicBezTo>
                  <a:pt x="119" y="173"/>
                  <a:pt x="122" y="176"/>
                  <a:pt x="128" y="179"/>
                </a:cubicBezTo>
                <a:cubicBezTo>
                  <a:pt x="132" y="181"/>
                  <a:pt x="138" y="183"/>
                  <a:pt x="143" y="184"/>
                </a:cubicBezTo>
                <a:cubicBezTo>
                  <a:pt x="161" y="188"/>
                  <a:pt x="180" y="189"/>
                  <a:pt x="202" y="189"/>
                </a:cubicBezTo>
                <a:cubicBezTo>
                  <a:pt x="224" y="189"/>
                  <a:pt x="242" y="188"/>
                  <a:pt x="260" y="184"/>
                </a:cubicBezTo>
                <a:cubicBezTo>
                  <a:pt x="266" y="183"/>
                  <a:pt x="271" y="181"/>
                  <a:pt x="276" y="179"/>
                </a:cubicBezTo>
                <a:cubicBezTo>
                  <a:pt x="280" y="176"/>
                  <a:pt x="283" y="173"/>
                  <a:pt x="284" y="169"/>
                </a:cubicBezTo>
                <a:cubicBezTo>
                  <a:pt x="285" y="165"/>
                  <a:pt x="283" y="161"/>
                  <a:pt x="281" y="159"/>
                </a:cubicBezTo>
                <a:cubicBezTo>
                  <a:pt x="273" y="151"/>
                  <a:pt x="263" y="144"/>
                  <a:pt x="249" y="137"/>
                </a:cubicBezTo>
                <a:cubicBezTo>
                  <a:pt x="245" y="136"/>
                  <a:pt x="240" y="134"/>
                  <a:pt x="236" y="132"/>
                </a:cubicBezTo>
                <a:cubicBezTo>
                  <a:pt x="232" y="131"/>
                  <a:pt x="232" y="131"/>
                  <a:pt x="232" y="131"/>
                </a:cubicBezTo>
                <a:cubicBezTo>
                  <a:pt x="225" y="128"/>
                  <a:pt x="220" y="123"/>
                  <a:pt x="219" y="116"/>
                </a:cubicBezTo>
                <a:cubicBezTo>
                  <a:pt x="218" y="110"/>
                  <a:pt x="220" y="104"/>
                  <a:pt x="225" y="99"/>
                </a:cubicBezTo>
                <a:cubicBezTo>
                  <a:pt x="239" y="86"/>
                  <a:pt x="245" y="68"/>
                  <a:pt x="244" y="47"/>
                </a:cubicBezTo>
                <a:cubicBezTo>
                  <a:pt x="244" y="28"/>
                  <a:pt x="234" y="17"/>
                  <a:pt x="214" y="12"/>
                </a:cubicBezTo>
                <a:cubicBezTo>
                  <a:pt x="210" y="11"/>
                  <a:pt x="206" y="11"/>
                  <a:pt x="202" y="11"/>
                </a:cubicBezTo>
                <a:close/>
                <a:moveTo>
                  <a:pt x="278" y="184"/>
                </a:moveTo>
                <a:cubicBezTo>
                  <a:pt x="278" y="184"/>
                  <a:pt x="278" y="184"/>
                  <a:pt x="278" y="184"/>
                </a:cubicBezTo>
                <a:close/>
                <a:moveTo>
                  <a:pt x="329" y="200"/>
                </a:moveTo>
                <a:cubicBezTo>
                  <a:pt x="325" y="200"/>
                  <a:pt x="325" y="200"/>
                  <a:pt x="325" y="200"/>
                </a:cubicBezTo>
                <a:cubicBezTo>
                  <a:pt x="314" y="200"/>
                  <a:pt x="311" y="200"/>
                  <a:pt x="299" y="199"/>
                </a:cubicBezTo>
                <a:cubicBezTo>
                  <a:pt x="296" y="198"/>
                  <a:pt x="294" y="195"/>
                  <a:pt x="295" y="192"/>
                </a:cubicBezTo>
                <a:cubicBezTo>
                  <a:pt x="295" y="189"/>
                  <a:pt x="298" y="187"/>
                  <a:pt x="301" y="188"/>
                </a:cubicBezTo>
                <a:cubicBezTo>
                  <a:pt x="311" y="189"/>
                  <a:pt x="315" y="189"/>
                  <a:pt x="325" y="189"/>
                </a:cubicBezTo>
                <a:cubicBezTo>
                  <a:pt x="329" y="189"/>
                  <a:pt x="329" y="189"/>
                  <a:pt x="329" y="189"/>
                </a:cubicBezTo>
                <a:cubicBezTo>
                  <a:pt x="344" y="189"/>
                  <a:pt x="357" y="188"/>
                  <a:pt x="369" y="186"/>
                </a:cubicBezTo>
                <a:cubicBezTo>
                  <a:pt x="373" y="185"/>
                  <a:pt x="376" y="183"/>
                  <a:pt x="379" y="182"/>
                </a:cubicBezTo>
                <a:cubicBezTo>
                  <a:pt x="382" y="181"/>
                  <a:pt x="384" y="179"/>
                  <a:pt x="384" y="177"/>
                </a:cubicBezTo>
                <a:cubicBezTo>
                  <a:pt x="384" y="174"/>
                  <a:pt x="384" y="172"/>
                  <a:pt x="382" y="171"/>
                </a:cubicBezTo>
                <a:cubicBezTo>
                  <a:pt x="377" y="165"/>
                  <a:pt x="370" y="161"/>
                  <a:pt x="361" y="156"/>
                </a:cubicBezTo>
                <a:cubicBezTo>
                  <a:pt x="358" y="155"/>
                  <a:pt x="355" y="154"/>
                  <a:pt x="351" y="153"/>
                </a:cubicBezTo>
                <a:cubicBezTo>
                  <a:pt x="349" y="152"/>
                  <a:pt x="349" y="152"/>
                  <a:pt x="349" y="152"/>
                </a:cubicBezTo>
                <a:cubicBezTo>
                  <a:pt x="344" y="150"/>
                  <a:pt x="340" y="145"/>
                  <a:pt x="339" y="140"/>
                </a:cubicBezTo>
                <a:cubicBezTo>
                  <a:pt x="338" y="136"/>
                  <a:pt x="340" y="131"/>
                  <a:pt x="343" y="127"/>
                </a:cubicBezTo>
                <a:cubicBezTo>
                  <a:pt x="353" y="118"/>
                  <a:pt x="357" y="106"/>
                  <a:pt x="356" y="92"/>
                </a:cubicBezTo>
                <a:cubicBezTo>
                  <a:pt x="356" y="80"/>
                  <a:pt x="350" y="73"/>
                  <a:pt x="336" y="69"/>
                </a:cubicBezTo>
                <a:cubicBezTo>
                  <a:pt x="334" y="69"/>
                  <a:pt x="331" y="68"/>
                  <a:pt x="328" y="68"/>
                </a:cubicBezTo>
                <a:cubicBezTo>
                  <a:pt x="326" y="68"/>
                  <a:pt x="323" y="69"/>
                  <a:pt x="321" y="69"/>
                </a:cubicBezTo>
                <a:cubicBezTo>
                  <a:pt x="307" y="73"/>
                  <a:pt x="301" y="80"/>
                  <a:pt x="301" y="92"/>
                </a:cubicBezTo>
                <a:cubicBezTo>
                  <a:pt x="300" y="106"/>
                  <a:pt x="304" y="118"/>
                  <a:pt x="314" y="127"/>
                </a:cubicBezTo>
                <a:cubicBezTo>
                  <a:pt x="318" y="131"/>
                  <a:pt x="320" y="136"/>
                  <a:pt x="319" y="141"/>
                </a:cubicBezTo>
                <a:cubicBezTo>
                  <a:pt x="318" y="145"/>
                  <a:pt x="315" y="149"/>
                  <a:pt x="310" y="151"/>
                </a:cubicBezTo>
                <a:cubicBezTo>
                  <a:pt x="309" y="151"/>
                  <a:pt x="309" y="151"/>
                  <a:pt x="309" y="151"/>
                </a:cubicBezTo>
                <a:cubicBezTo>
                  <a:pt x="306" y="152"/>
                  <a:pt x="303" y="151"/>
                  <a:pt x="302" y="148"/>
                </a:cubicBezTo>
                <a:cubicBezTo>
                  <a:pt x="301" y="145"/>
                  <a:pt x="302" y="142"/>
                  <a:pt x="305" y="141"/>
                </a:cubicBezTo>
                <a:cubicBezTo>
                  <a:pt x="306" y="141"/>
                  <a:pt x="306" y="141"/>
                  <a:pt x="306" y="141"/>
                </a:cubicBezTo>
                <a:cubicBezTo>
                  <a:pt x="307" y="140"/>
                  <a:pt x="308" y="139"/>
                  <a:pt x="308" y="139"/>
                </a:cubicBezTo>
                <a:cubicBezTo>
                  <a:pt x="308" y="138"/>
                  <a:pt x="308" y="137"/>
                  <a:pt x="306" y="135"/>
                </a:cubicBezTo>
                <a:cubicBezTo>
                  <a:pt x="295" y="123"/>
                  <a:pt x="289" y="109"/>
                  <a:pt x="290" y="91"/>
                </a:cubicBezTo>
                <a:cubicBezTo>
                  <a:pt x="290" y="80"/>
                  <a:pt x="295" y="64"/>
                  <a:pt x="318" y="59"/>
                </a:cubicBezTo>
                <a:cubicBezTo>
                  <a:pt x="321" y="58"/>
                  <a:pt x="325" y="58"/>
                  <a:pt x="328" y="58"/>
                </a:cubicBezTo>
                <a:cubicBezTo>
                  <a:pt x="332" y="58"/>
                  <a:pt x="336" y="58"/>
                  <a:pt x="339" y="59"/>
                </a:cubicBezTo>
                <a:cubicBezTo>
                  <a:pt x="362" y="64"/>
                  <a:pt x="367" y="80"/>
                  <a:pt x="367" y="92"/>
                </a:cubicBezTo>
                <a:cubicBezTo>
                  <a:pt x="368" y="109"/>
                  <a:pt x="362" y="124"/>
                  <a:pt x="351" y="135"/>
                </a:cubicBezTo>
                <a:cubicBezTo>
                  <a:pt x="350" y="136"/>
                  <a:pt x="349" y="137"/>
                  <a:pt x="350" y="138"/>
                </a:cubicBezTo>
                <a:cubicBezTo>
                  <a:pt x="350" y="140"/>
                  <a:pt x="351" y="141"/>
                  <a:pt x="353" y="142"/>
                </a:cubicBezTo>
                <a:cubicBezTo>
                  <a:pt x="355" y="142"/>
                  <a:pt x="355" y="142"/>
                  <a:pt x="355" y="142"/>
                </a:cubicBezTo>
                <a:cubicBezTo>
                  <a:pt x="359" y="144"/>
                  <a:pt x="362" y="145"/>
                  <a:pt x="365" y="147"/>
                </a:cubicBezTo>
                <a:cubicBezTo>
                  <a:pt x="376" y="152"/>
                  <a:pt x="384" y="157"/>
                  <a:pt x="390" y="163"/>
                </a:cubicBezTo>
                <a:cubicBezTo>
                  <a:pt x="394" y="167"/>
                  <a:pt x="396" y="173"/>
                  <a:pt x="395" y="178"/>
                </a:cubicBezTo>
                <a:cubicBezTo>
                  <a:pt x="394" y="184"/>
                  <a:pt x="390" y="189"/>
                  <a:pt x="384" y="192"/>
                </a:cubicBezTo>
                <a:cubicBezTo>
                  <a:pt x="380" y="194"/>
                  <a:pt x="376" y="195"/>
                  <a:pt x="371" y="196"/>
                </a:cubicBezTo>
                <a:cubicBezTo>
                  <a:pt x="358" y="199"/>
                  <a:pt x="345" y="200"/>
                  <a:pt x="329" y="200"/>
                </a:cubicBezTo>
                <a:close/>
                <a:moveTo>
                  <a:pt x="74" y="200"/>
                </a:moveTo>
                <a:cubicBezTo>
                  <a:pt x="56" y="200"/>
                  <a:pt x="42" y="199"/>
                  <a:pt x="27" y="196"/>
                </a:cubicBezTo>
                <a:cubicBezTo>
                  <a:pt x="22" y="195"/>
                  <a:pt x="17" y="193"/>
                  <a:pt x="13" y="191"/>
                </a:cubicBezTo>
                <a:cubicBezTo>
                  <a:pt x="6" y="188"/>
                  <a:pt x="2" y="182"/>
                  <a:pt x="1" y="176"/>
                </a:cubicBezTo>
                <a:cubicBezTo>
                  <a:pt x="0" y="171"/>
                  <a:pt x="2" y="165"/>
                  <a:pt x="6" y="160"/>
                </a:cubicBezTo>
                <a:cubicBezTo>
                  <a:pt x="13" y="153"/>
                  <a:pt x="22" y="147"/>
                  <a:pt x="34" y="142"/>
                </a:cubicBezTo>
                <a:cubicBezTo>
                  <a:pt x="37" y="140"/>
                  <a:pt x="41" y="139"/>
                  <a:pt x="45" y="138"/>
                </a:cubicBezTo>
                <a:cubicBezTo>
                  <a:pt x="47" y="136"/>
                  <a:pt x="47" y="136"/>
                  <a:pt x="47" y="136"/>
                </a:cubicBezTo>
                <a:cubicBezTo>
                  <a:pt x="50" y="136"/>
                  <a:pt x="51" y="134"/>
                  <a:pt x="51" y="132"/>
                </a:cubicBezTo>
                <a:cubicBezTo>
                  <a:pt x="52" y="131"/>
                  <a:pt x="51" y="129"/>
                  <a:pt x="50" y="128"/>
                </a:cubicBezTo>
                <a:cubicBezTo>
                  <a:pt x="37" y="115"/>
                  <a:pt x="31" y="99"/>
                  <a:pt x="32" y="80"/>
                </a:cubicBezTo>
                <a:cubicBezTo>
                  <a:pt x="33" y="68"/>
                  <a:pt x="38" y="51"/>
                  <a:pt x="63" y="45"/>
                </a:cubicBezTo>
                <a:cubicBezTo>
                  <a:pt x="67" y="44"/>
                  <a:pt x="71" y="43"/>
                  <a:pt x="74" y="43"/>
                </a:cubicBezTo>
                <a:cubicBezTo>
                  <a:pt x="78" y="43"/>
                  <a:pt x="82" y="44"/>
                  <a:pt x="86" y="45"/>
                </a:cubicBezTo>
                <a:cubicBezTo>
                  <a:pt x="110" y="51"/>
                  <a:pt x="116" y="68"/>
                  <a:pt x="117" y="80"/>
                </a:cubicBezTo>
                <a:cubicBezTo>
                  <a:pt x="117" y="100"/>
                  <a:pt x="111" y="116"/>
                  <a:pt x="99" y="128"/>
                </a:cubicBezTo>
                <a:cubicBezTo>
                  <a:pt x="98" y="129"/>
                  <a:pt x="97" y="131"/>
                  <a:pt x="97" y="132"/>
                </a:cubicBezTo>
                <a:cubicBezTo>
                  <a:pt x="98" y="134"/>
                  <a:pt x="99" y="136"/>
                  <a:pt x="101" y="136"/>
                </a:cubicBezTo>
                <a:cubicBezTo>
                  <a:pt x="104" y="138"/>
                  <a:pt x="104" y="138"/>
                  <a:pt x="104" y="138"/>
                </a:cubicBezTo>
                <a:cubicBezTo>
                  <a:pt x="107" y="139"/>
                  <a:pt x="108" y="142"/>
                  <a:pt x="107" y="145"/>
                </a:cubicBezTo>
                <a:cubicBezTo>
                  <a:pt x="106" y="147"/>
                  <a:pt x="103" y="149"/>
                  <a:pt x="100" y="148"/>
                </a:cubicBezTo>
                <a:cubicBezTo>
                  <a:pt x="97" y="147"/>
                  <a:pt x="97" y="147"/>
                  <a:pt x="97" y="147"/>
                </a:cubicBezTo>
                <a:cubicBezTo>
                  <a:pt x="92" y="144"/>
                  <a:pt x="88" y="140"/>
                  <a:pt x="86" y="135"/>
                </a:cubicBezTo>
                <a:cubicBezTo>
                  <a:pt x="85" y="129"/>
                  <a:pt x="87" y="124"/>
                  <a:pt x="91" y="120"/>
                </a:cubicBezTo>
                <a:cubicBezTo>
                  <a:pt x="102" y="110"/>
                  <a:pt x="106" y="97"/>
                  <a:pt x="106" y="81"/>
                </a:cubicBezTo>
                <a:cubicBezTo>
                  <a:pt x="105" y="67"/>
                  <a:pt x="98" y="59"/>
                  <a:pt x="83" y="55"/>
                </a:cubicBezTo>
                <a:cubicBezTo>
                  <a:pt x="80" y="55"/>
                  <a:pt x="77" y="54"/>
                  <a:pt x="74" y="54"/>
                </a:cubicBezTo>
                <a:cubicBezTo>
                  <a:pt x="71" y="54"/>
                  <a:pt x="69" y="55"/>
                  <a:pt x="66" y="55"/>
                </a:cubicBezTo>
                <a:cubicBezTo>
                  <a:pt x="51" y="59"/>
                  <a:pt x="43" y="67"/>
                  <a:pt x="43" y="81"/>
                </a:cubicBezTo>
                <a:cubicBezTo>
                  <a:pt x="42" y="97"/>
                  <a:pt x="47" y="110"/>
                  <a:pt x="58" y="120"/>
                </a:cubicBezTo>
                <a:cubicBezTo>
                  <a:pt x="62" y="124"/>
                  <a:pt x="63" y="130"/>
                  <a:pt x="62" y="135"/>
                </a:cubicBezTo>
                <a:cubicBezTo>
                  <a:pt x="61" y="140"/>
                  <a:pt x="57" y="144"/>
                  <a:pt x="51" y="147"/>
                </a:cubicBezTo>
                <a:cubicBezTo>
                  <a:pt x="49" y="148"/>
                  <a:pt x="49" y="148"/>
                  <a:pt x="49" y="148"/>
                </a:cubicBezTo>
                <a:cubicBezTo>
                  <a:pt x="45" y="149"/>
                  <a:pt x="42" y="150"/>
                  <a:pt x="39" y="152"/>
                </a:cubicBezTo>
                <a:cubicBezTo>
                  <a:pt x="28" y="157"/>
                  <a:pt x="20" y="162"/>
                  <a:pt x="14" y="168"/>
                </a:cubicBezTo>
                <a:cubicBezTo>
                  <a:pt x="12" y="170"/>
                  <a:pt x="11" y="172"/>
                  <a:pt x="11" y="174"/>
                </a:cubicBezTo>
                <a:cubicBezTo>
                  <a:pt x="12" y="177"/>
                  <a:pt x="14" y="179"/>
                  <a:pt x="18" y="181"/>
                </a:cubicBezTo>
                <a:cubicBezTo>
                  <a:pt x="21" y="183"/>
                  <a:pt x="25" y="184"/>
                  <a:pt x="30" y="185"/>
                </a:cubicBezTo>
                <a:cubicBezTo>
                  <a:pt x="43" y="188"/>
                  <a:pt x="57" y="189"/>
                  <a:pt x="74" y="189"/>
                </a:cubicBezTo>
                <a:cubicBezTo>
                  <a:pt x="85" y="189"/>
                  <a:pt x="93" y="189"/>
                  <a:pt x="101" y="188"/>
                </a:cubicBezTo>
                <a:cubicBezTo>
                  <a:pt x="104" y="188"/>
                  <a:pt x="107" y="190"/>
                  <a:pt x="107" y="193"/>
                </a:cubicBezTo>
                <a:cubicBezTo>
                  <a:pt x="107" y="196"/>
                  <a:pt x="105" y="199"/>
                  <a:pt x="102" y="199"/>
                </a:cubicBezTo>
                <a:cubicBezTo>
                  <a:pt x="94" y="200"/>
                  <a:pt x="85" y="200"/>
                  <a:pt x="74" y="200"/>
                </a:cubicBez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8" name="Google Shape;169;p15">
            <a:extLst>
              <a:ext uri="{FF2B5EF4-FFF2-40B4-BE49-F238E27FC236}">
                <a16:creationId xmlns:a16="http://schemas.microsoft.com/office/drawing/2014/main" id="{F4386E43-3C0A-45FF-9862-7B4F3AA05733}"/>
              </a:ext>
            </a:extLst>
          </p:cNvPr>
          <p:cNvSpPr>
            <a:spLocks/>
          </p:cNvSpPr>
          <p:nvPr/>
        </p:nvSpPr>
        <p:spPr bwMode="auto">
          <a:xfrm>
            <a:off x="5630863" y="3876819"/>
            <a:ext cx="938212" cy="819150"/>
          </a:xfrm>
          <a:custGeom>
            <a:avLst/>
            <a:gdLst>
              <a:gd name="T0" fmla="*/ 400733801 w 248"/>
              <a:gd name="T1" fmla="*/ 2147483646 h 216"/>
              <a:gd name="T2" fmla="*/ 0 w 248"/>
              <a:gd name="T3" fmla="*/ 2013482077 h 216"/>
              <a:gd name="T4" fmla="*/ 157430460 w 248"/>
              <a:gd name="T5" fmla="*/ 2013482077 h 216"/>
              <a:gd name="T6" fmla="*/ 400733801 w 248"/>
              <a:gd name="T7" fmla="*/ 2147483646 h 216"/>
              <a:gd name="T8" fmla="*/ 2147483646 w 248"/>
              <a:gd name="T9" fmla="*/ 2147483646 h 216"/>
              <a:gd name="T10" fmla="*/ 2147483646 w 248"/>
              <a:gd name="T11" fmla="*/ 1941571326 h 216"/>
              <a:gd name="T12" fmla="*/ 2147483646 w 248"/>
              <a:gd name="T13" fmla="*/ 2147483646 h 216"/>
              <a:gd name="T14" fmla="*/ 1917799906 w 248"/>
              <a:gd name="T15" fmla="*/ 2147483646 h 216"/>
              <a:gd name="T16" fmla="*/ 1431193226 w 248"/>
              <a:gd name="T17" fmla="*/ 1999097651 h 216"/>
              <a:gd name="T18" fmla="*/ 1631562017 w 248"/>
              <a:gd name="T19" fmla="*/ 1438199858 h 216"/>
              <a:gd name="T20" fmla="*/ 2118168698 w 248"/>
              <a:gd name="T21" fmla="*/ 1668312746 h 216"/>
              <a:gd name="T22" fmla="*/ 1917799906 w 248"/>
              <a:gd name="T23" fmla="*/ 2147483646 h 216"/>
              <a:gd name="T24" fmla="*/ 1588627469 w 248"/>
              <a:gd name="T25" fmla="*/ 1668312746 h 216"/>
              <a:gd name="T26" fmla="*/ 1631562017 w 248"/>
              <a:gd name="T27" fmla="*/ 2071008403 h 216"/>
              <a:gd name="T28" fmla="*/ 1960734454 w 248"/>
              <a:gd name="T29" fmla="*/ 1999097651 h 216"/>
              <a:gd name="T30" fmla="*/ 1917799906 w 248"/>
              <a:gd name="T31" fmla="*/ 1596401994 h 216"/>
              <a:gd name="T32" fmla="*/ 2147483646 w 248"/>
              <a:gd name="T33" fmla="*/ 1912806267 h 216"/>
              <a:gd name="T34" fmla="*/ 2147483646 w 248"/>
              <a:gd name="T35" fmla="*/ 1840895515 h 216"/>
              <a:gd name="T36" fmla="*/ 2147483646 w 248"/>
              <a:gd name="T37" fmla="*/ 1754604131 h 216"/>
              <a:gd name="T38" fmla="*/ 2147483646 w 248"/>
              <a:gd name="T39" fmla="*/ 963593450 h 216"/>
              <a:gd name="T40" fmla="*/ 400733801 w 248"/>
              <a:gd name="T41" fmla="*/ 719099929 h 216"/>
              <a:gd name="T42" fmla="*/ 157430460 w 248"/>
              <a:gd name="T43" fmla="*/ 1495729976 h 216"/>
              <a:gd name="T44" fmla="*/ 1216516701 w 248"/>
              <a:gd name="T45" fmla="*/ 1754604131 h 216"/>
              <a:gd name="T46" fmla="*/ 1216516701 w 248"/>
              <a:gd name="T47" fmla="*/ 1912806267 h 216"/>
              <a:gd name="T48" fmla="*/ 0 w 248"/>
              <a:gd name="T49" fmla="*/ 1495729976 h 216"/>
              <a:gd name="T50" fmla="*/ 400733801 w 248"/>
              <a:gd name="T51" fmla="*/ 560897793 h 216"/>
              <a:gd name="T52" fmla="*/ 2147483646 w 248"/>
              <a:gd name="T53" fmla="*/ 963593450 h 216"/>
              <a:gd name="T54" fmla="*/ 2147483646 w 248"/>
              <a:gd name="T55" fmla="*/ 1596401994 h 216"/>
              <a:gd name="T56" fmla="*/ 2147483646 w 248"/>
              <a:gd name="T57" fmla="*/ 431460716 h 216"/>
              <a:gd name="T58" fmla="*/ 2075230366 w 248"/>
              <a:gd name="T59" fmla="*/ 158202136 h 216"/>
              <a:gd name="T60" fmla="*/ 1259451249 w 248"/>
              <a:gd name="T61" fmla="*/ 345169331 h 216"/>
              <a:gd name="T62" fmla="*/ 1102020789 w 248"/>
              <a:gd name="T63" fmla="*/ 345169331 h 216"/>
              <a:gd name="T64" fmla="*/ 2075230366 w 248"/>
              <a:gd name="T65" fmla="*/ 0 h 216"/>
              <a:gd name="T66" fmla="*/ 2147483646 w 248"/>
              <a:gd name="T67" fmla="*/ 431460716 h 2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216" extrusionOk="0">
                <a:moveTo>
                  <a:pt x="220" y="216"/>
                </a:moveTo>
                <a:cubicBezTo>
                  <a:pt x="28" y="216"/>
                  <a:pt x="28" y="216"/>
                  <a:pt x="28" y="216"/>
                </a:cubicBezTo>
                <a:cubicBezTo>
                  <a:pt x="13" y="216"/>
                  <a:pt x="0" y="204"/>
                  <a:pt x="0" y="188"/>
                </a:cubicBezTo>
                <a:cubicBezTo>
                  <a:pt x="0" y="140"/>
                  <a:pt x="0" y="140"/>
                  <a:pt x="0" y="140"/>
                </a:cubicBezTo>
                <a:cubicBezTo>
                  <a:pt x="0" y="137"/>
                  <a:pt x="2" y="135"/>
                  <a:pt x="5" y="135"/>
                </a:cubicBezTo>
                <a:cubicBezTo>
                  <a:pt x="8" y="135"/>
                  <a:pt x="11" y="137"/>
                  <a:pt x="11" y="140"/>
                </a:cubicBezTo>
                <a:cubicBezTo>
                  <a:pt x="11" y="188"/>
                  <a:pt x="11" y="188"/>
                  <a:pt x="11" y="188"/>
                </a:cubicBezTo>
                <a:cubicBezTo>
                  <a:pt x="11" y="198"/>
                  <a:pt x="19" y="206"/>
                  <a:pt x="28" y="206"/>
                </a:cubicBezTo>
                <a:cubicBezTo>
                  <a:pt x="220" y="206"/>
                  <a:pt x="220" y="206"/>
                  <a:pt x="220" y="206"/>
                </a:cubicBezTo>
                <a:cubicBezTo>
                  <a:pt x="229" y="206"/>
                  <a:pt x="237" y="198"/>
                  <a:pt x="237" y="188"/>
                </a:cubicBezTo>
                <a:cubicBezTo>
                  <a:pt x="237" y="141"/>
                  <a:pt x="237" y="141"/>
                  <a:pt x="237" y="141"/>
                </a:cubicBezTo>
                <a:cubicBezTo>
                  <a:pt x="237" y="138"/>
                  <a:pt x="240" y="135"/>
                  <a:pt x="243" y="135"/>
                </a:cubicBezTo>
                <a:cubicBezTo>
                  <a:pt x="246" y="135"/>
                  <a:pt x="248" y="138"/>
                  <a:pt x="248" y="141"/>
                </a:cubicBezTo>
                <a:cubicBezTo>
                  <a:pt x="248" y="188"/>
                  <a:pt x="248" y="188"/>
                  <a:pt x="248" y="188"/>
                </a:cubicBezTo>
                <a:cubicBezTo>
                  <a:pt x="248" y="204"/>
                  <a:pt x="235" y="216"/>
                  <a:pt x="220" y="216"/>
                </a:cubicBezTo>
                <a:close/>
                <a:moveTo>
                  <a:pt x="134" y="155"/>
                </a:moveTo>
                <a:cubicBezTo>
                  <a:pt x="114" y="155"/>
                  <a:pt x="114" y="155"/>
                  <a:pt x="114" y="155"/>
                </a:cubicBezTo>
                <a:cubicBezTo>
                  <a:pt x="106" y="155"/>
                  <a:pt x="100" y="148"/>
                  <a:pt x="100" y="139"/>
                </a:cubicBezTo>
                <a:cubicBezTo>
                  <a:pt x="100" y="116"/>
                  <a:pt x="100" y="116"/>
                  <a:pt x="100" y="116"/>
                </a:cubicBezTo>
                <a:cubicBezTo>
                  <a:pt x="100" y="107"/>
                  <a:pt x="106" y="100"/>
                  <a:pt x="114" y="100"/>
                </a:cubicBezTo>
                <a:cubicBezTo>
                  <a:pt x="134" y="100"/>
                  <a:pt x="134" y="100"/>
                  <a:pt x="134" y="100"/>
                </a:cubicBezTo>
                <a:cubicBezTo>
                  <a:pt x="142" y="100"/>
                  <a:pt x="148" y="107"/>
                  <a:pt x="148" y="116"/>
                </a:cubicBezTo>
                <a:cubicBezTo>
                  <a:pt x="148" y="139"/>
                  <a:pt x="148" y="139"/>
                  <a:pt x="148" y="139"/>
                </a:cubicBezTo>
                <a:cubicBezTo>
                  <a:pt x="148" y="148"/>
                  <a:pt x="142" y="155"/>
                  <a:pt x="134" y="155"/>
                </a:cubicBezTo>
                <a:close/>
                <a:moveTo>
                  <a:pt x="114" y="111"/>
                </a:moveTo>
                <a:cubicBezTo>
                  <a:pt x="112" y="111"/>
                  <a:pt x="111" y="113"/>
                  <a:pt x="111" y="116"/>
                </a:cubicBezTo>
                <a:cubicBezTo>
                  <a:pt x="111" y="139"/>
                  <a:pt x="111" y="139"/>
                  <a:pt x="111" y="139"/>
                </a:cubicBezTo>
                <a:cubicBezTo>
                  <a:pt x="111" y="142"/>
                  <a:pt x="112" y="144"/>
                  <a:pt x="114" y="144"/>
                </a:cubicBezTo>
                <a:cubicBezTo>
                  <a:pt x="134" y="144"/>
                  <a:pt x="134" y="144"/>
                  <a:pt x="134" y="144"/>
                </a:cubicBezTo>
                <a:cubicBezTo>
                  <a:pt x="136" y="144"/>
                  <a:pt x="137" y="142"/>
                  <a:pt x="137" y="139"/>
                </a:cubicBezTo>
                <a:cubicBezTo>
                  <a:pt x="137" y="116"/>
                  <a:pt x="137" y="116"/>
                  <a:pt x="137" y="116"/>
                </a:cubicBezTo>
                <a:cubicBezTo>
                  <a:pt x="137" y="113"/>
                  <a:pt x="136" y="111"/>
                  <a:pt x="134" y="111"/>
                </a:cubicBezTo>
                <a:lnTo>
                  <a:pt x="114" y="111"/>
                </a:lnTo>
                <a:close/>
                <a:moveTo>
                  <a:pt x="220" y="133"/>
                </a:moveTo>
                <a:cubicBezTo>
                  <a:pt x="163" y="133"/>
                  <a:pt x="163" y="133"/>
                  <a:pt x="163" y="133"/>
                </a:cubicBezTo>
                <a:cubicBezTo>
                  <a:pt x="160" y="133"/>
                  <a:pt x="158" y="131"/>
                  <a:pt x="158" y="128"/>
                </a:cubicBezTo>
                <a:cubicBezTo>
                  <a:pt x="158" y="125"/>
                  <a:pt x="160" y="122"/>
                  <a:pt x="163" y="122"/>
                </a:cubicBezTo>
                <a:cubicBezTo>
                  <a:pt x="220" y="122"/>
                  <a:pt x="220" y="122"/>
                  <a:pt x="220" y="122"/>
                </a:cubicBezTo>
                <a:cubicBezTo>
                  <a:pt x="229" y="122"/>
                  <a:pt x="237" y="114"/>
                  <a:pt x="237" y="104"/>
                </a:cubicBezTo>
                <a:cubicBezTo>
                  <a:pt x="237" y="67"/>
                  <a:pt x="237" y="67"/>
                  <a:pt x="237" y="67"/>
                </a:cubicBezTo>
                <a:cubicBezTo>
                  <a:pt x="237" y="58"/>
                  <a:pt x="229" y="50"/>
                  <a:pt x="220" y="50"/>
                </a:cubicBezTo>
                <a:cubicBezTo>
                  <a:pt x="28" y="50"/>
                  <a:pt x="28" y="50"/>
                  <a:pt x="28" y="50"/>
                </a:cubicBezTo>
                <a:cubicBezTo>
                  <a:pt x="19" y="50"/>
                  <a:pt x="11" y="58"/>
                  <a:pt x="11" y="67"/>
                </a:cubicBezTo>
                <a:cubicBezTo>
                  <a:pt x="11" y="104"/>
                  <a:pt x="11" y="104"/>
                  <a:pt x="11" y="104"/>
                </a:cubicBezTo>
                <a:cubicBezTo>
                  <a:pt x="11" y="114"/>
                  <a:pt x="19" y="122"/>
                  <a:pt x="28" y="122"/>
                </a:cubicBezTo>
                <a:cubicBezTo>
                  <a:pt x="85" y="122"/>
                  <a:pt x="85" y="122"/>
                  <a:pt x="85" y="122"/>
                </a:cubicBezTo>
                <a:cubicBezTo>
                  <a:pt x="88" y="122"/>
                  <a:pt x="90" y="125"/>
                  <a:pt x="90" y="128"/>
                </a:cubicBezTo>
                <a:cubicBezTo>
                  <a:pt x="90" y="131"/>
                  <a:pt x="88" y="133"/>
                  <a:pt x="85" y="133"/>
                </a:cubicBezTo>
                <a:cubicBezTo>
                  <a:pt x="28" y="133"/>
                  <a:pt x="28" y="133"/>
                  <a:pt x="28" y="133"/>
                </a:cubicBezTo>
                <a:cubicBezTo>
                  <a:pt x="13" y="133"/>
                  <a:pt x="0" y="120"/>
                  <a:pt x="0" y="104"/>
                </a:cubicBezTo>
                <a:cubicBezTo>
                  <a:pt x="0" y="67"/>
                  <a:pt x="0" y="67"/>
                  <a:pt x="0" y="67"/>
                </a:cubicBezTo>
                <a:cubicBezTo>
                  <a:pt x="0" y="52"/>
                  <a:pt x="13" y="39"/>
                  <a:pt x="28" y="39"/>
                </a:cubicBezTo>
                <a:cubicBezTo>
                  <a:pt x="220" y="39"/>
                  <a:pt x="220" y="39"/>
                  <a:pt x="220" y="39"/>
                </a:cubicBezTo>
                <a:cubicBezTo>
                  <a:pt x="235" y="39"/>
                  <a:pt x="248" y="52"/>
                  <a:pt x="248" y="67"/>
                </a:cubicBezTo>
                <a:cubicBezTo>
                  <a:pt x="248" y="108"/>
                  <a:pt x="248" y="108"/>
                  <a:pt x="248" y="108"/>
                </a:cubicBezTo>
                <a:cubicBezTo>
                  <a:pt x="248" y="109"/>
                  <a:pt x="248" y="110"/>
                  <a:pt x="247" y="111"/>
                </a:cubicBezTo>
                <a:cubicBezTo>
                  <a:pt x="244" y="124"/>
                  <a:pt x="233" y="133"/>
                  <a:pt x="220" y="133"/>
                </a:cubicBezTo>
                <a:close/>
                <a:moveTo>
                  <a:pt x="165" y="30"/>
                </a:moveTo>
                <a:cubicBezTo>
                  <a:pt x="162" y="30"/>
                  <a:pt x="160" y="27"/>
                  <a:pt x="160" y="24"/>
                </a:cubicBezTo>
                <a:cubicBezTo>
                  <a:pt x="160" y="17"/>
                  <a:pt x="153" y="11"/>
                  <a:pt x="145" y="11"/>
                </a:cubicBezTo>
                <a:cubicBezTo>
                  <a:pt x="103" y="11"/>
                  <a:pt x="103" y="11"/>
                  <a:pt x="103" y="11"/>
                </a:cubicBezTo>
                <a:cubicBezTo>
                  <a:pt x="95" y="11"/>
                  <a:pt x="88" y="17"/>
                  <a:pt x="88" y="24"/>
                </a:cubicBezTo>
                <a:cubicBezTo>
                  <a:pt x="88" y="27"/>
                  <a:pt x="86" y="30"/>
                  <a:pt x="83" y="30"/>
                </a:cubicBezTo>
                <a:cubicBezTo>
                  <a:pt x="80" y="30"/>
                  <a:pt x="77" y="27"/>
                  <a:pt x="77" y="24"/>
                </a:cubicBezTo>
                <a:cubicBezTo>
                  <a:pt x="77" y="11"/>
                  <a:pt x="89" y="0"/>
                  <a:pt x="103" y="0"/>
                </a:cubicBezTo>
                <a:cubicBezTo>
                  <a:pt x="145" y="0"/>
                  <a:pt x="145" y="0"/>
                  <a:pt x="145" y="0"/>
                </a:cubicBezTo>
                <a:cubicBezTo>
                  <a:pt x="159" y="0"/>
                  <a:pt x="171" y="11"/>
                  <a:pt x="171" y="24"/>
                </a:cubicBezTo>
                <a:cubicBezTo>
                  <a:pt x="171" y="27"/>
                  <a:pt x="168" y="30"/>
                  <a:pt x="165" y="30"/>
                </a:cubicBez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9" name="Google Shape;170;p15">
            <a:extLst>
              <a:ext uri="{FF2B5EF4-FFF2-40B4-BE49-F238E27FC236}">
                <a16:creationId xmlns:a16="http://schemas.microsoft.com/office/drawing/2014/main" id="{D5299454-9E2A-492F-A2AA-C7E00F4D35D4}"/>
              </a:ext>
            </a:extLst>
          </p:cNvPr>
          <p:cNvSpPr>
            <a:spLocks/>
          </p:cNvSpPr>
          <p:nvPr/>
        </p:nvSpPr>
        <p:spPr bwMode="auto">
          <a:xfrm>
            <a:off x="10048875" y="3816494"/>
            <a:ext cx="1027113" cy="920750"/>
          </a:xfrm>
          <a:custGeom>
            <a:avLst/>
            <a:gdLst>
              <a:gd name="T0" fmla="*/ 632049713 w 271"/>
              <a:gd name="T1" fmla="*/ 1794655423 h 243"/>
              <a:gd name="T2" fmla="*/ 847519828 w 271"/>
              <a:gd name="T3" fmla="*/ 2147483646 h 243"/>
              <a:gd name="T4" fmla="*/ 1278463848 w 271"/>
              <a:gd name="T5" fmla="*/ 2147483646 h 243"/>
              <a:gd name="T6" fmla="*/ 1062989943 w 271"/>
              <a:gd name="T7" fmla="*/ 1579294650 h 243"/>
              <a:gd name="T8" fmla="*/ 1106086998 w 271"/>
              <a:gd name="T9" fmla="*/ 1794655423 h 243"/>
              <a:gd name="T10" fmla="*/ 1062989943 w 271"/>
              <a:gd name="T11" fmla="*/ 2147483646 h 243"/>
              <a:gd name="T12" fmla="*/ 804426563 w 271"/>
              <a:gd name="T13" fmla="*/ 2147483646 h 243"/>
              <a:gd name="T14" fmla="*/ 847519828 w 271"/>
              <a:gd name="T15" fmla="*/ 1751584784 h 243"/>
              <a:gd name="T16" fmla="*/ 1106086998 w 271"/>
              <a:gd name="T17" fmla="*/ 1794655423 h 243"/>
              <a:gd name="T18" fmla="*/ 1422108065 w 271"/>
              <a:gd name="T19" fmla="*/ 1478796493 h 243"/>
              <a:gd name="T20" fmla="*/ 1637581970 w 271"/>
              <a:gd name="T21" fmla="*/ 2147483646 h 243"/>
              <a:gd name="T22" fmla="*/ 2068522200 w 271"/>
              <a:gd name="T23" fmla="*/ 2147483646 h 243"/>
              <a:gd name="T24" fmla="*/ 1853052085 w 271"/>
              <a:gd name="T25" fmla="*/ 1263435720 h 243"/>
              <a:gd name="T26" fmla="*/ 1896145350 w 271"/>
              <a:gd name="T27" fmla="*/ 1478796493 h 243"/>
              <a:gd name="T28" fmla="*/ 1853052085 w 271"/>
              <a:gd name="T29" fmla="*/ 2147483646 h 243"/>
              <a:gd name="T30" fmla="*/ 1594484915 w 271"/>
              <a:gd name="T31" fmla="*/ 2147483646 h 243"/>
              <a:gd name="T32" fmla="*/ 1637581970 w 271"/>
              <a:gd name="T33" fmla="*/ 1421365185 h 243"/>
              <a:gd name="T34" fmla="*/ 1896145350 w 271"/>
              <a:gd name="T35" fmla="*/ 1478796493 h 243"/>
              <a:gd name="T36" fmla="*/ 2147483646 w 271"/>
              <a:gd name="T37" fmla="*/ 1206008202 h 243"/>
              <a:gd name="T38" fmla="*/ 2147483646 w 271"/>
              <a:gd name="T39" fmla="*/ 2147483646 h 243"/>
              <a:gd name="T40" fmla="*/ 2147483646 w 271"/>
              <a:gd name="T41" fmla="*/ 2147483646 h 243"/>
              <a:gd name="T42" fmla="*/ 2147483646 w 271"/>
              <a:gd name="T43" fmla="*/ 990651218 h 243"/>
              <a:gd name="T44" fmla="*/ 2147483646 w 271"/>
              <a:gd name="T45" fmla="*/ 1206008202 h 243"/>
              <a:gd name="T46" fmla="*/ 2147483646 w 271"/>
              <a:gd name="T47" fmla="*/ 2147483646 h 243"/>
              <a:gd name="T48" fmla="*/ 2147483646 w 271"/>
              <a:gd name="T49" fmla="*/ 2147483646 h 243"/>
              <a:gd name="T50" fmla="*/ 2147483646 w 271"/>
              <a:gd name="T51" fmla="*/ 1162937563 h 243"/>
              <a:gd name="T52" fmla="*/ 2147483646 w 271"/>
              <a:gd name="T53" fmla="*/ 1206008202 h 243"/>
              <a:gd name="T54" fmla="*/ 2147483646 w 271"/>
              <a:gd name="T55" fmla="*/ 2147483646 h 243"/>
              <a:gd name="T56" fmla="*/ 2147483646 w 271"/>
              <a:gd name="T57" fmla="*/ 2147483646 h 243"/>
              <a:gd name="T58" fmla="*/ 2147483646 w 271"/>
              <a:gd name="T59" fmla="*/ 918863031 h 243"/>
              <a:gd name="T60" fmla="*/ 2147483646 w 271"/>
              <a:gd name="T61" fmla="*/ 717862927 h 243"/>
              <a:gd name="T62" fmla="*/ 2147483646 w 271"/>
              <a:gd name="T63" fmla="*/ 918863031 h 243"/>
              <a:gd name="T64" fmla="*/ 2147483646 w 271"/>
              <a:gd name="T65" fmla="*/ 2147483646 h 243"/>
              <a:gd name="T66" fmla="*/ 2147483646 w 271"/>
              <a:gd name="T67" fmla="*/ 2147483646 h 243"/>
              <a:gd name="T68" fmla="*/ 2147483646 w 271"/>
              <a:gd name="T69" fmla="*/ 875792392 h 243"/>
              <a:gd name="T70" fmla="*/ 2147483646 w 271"/>
              <a:gd name="T71" fmla="*/ 918863031 h 243"/>
              <a:gd name="T72" fmla="*/ 2147483646 w 271"/>
              <a:gd name="T73" fmla="*/ 186643224 h 243"/>
              <a:gd name="T74" fmla="*/ 2147483646 w 271"/>
              <a:gd name="T75" fmla="*/ 71784398 h 243"/>
              <a:gd name="T76" fmla="*/ 2147483646 w 271"/>
              <a:gd name="T77" fmla="*/ 330215810 h 243"/>
              <a:gd name="T78" fmla="*/ 2147483646 w 271"/>
              <a:gd name="T79" fmla="*/ 330215810 h 243"/>
              <a:gd name="T80" fmla="*/ 761329508 w 271"/>
              <a:gd name="T81" fmla="*/ 1220365081 h 243"/>
              <a:gd name="T82" fmla="*/ 660778557 w 271"/>
              <a:gd name="T83" fmla="*/ 1148580683 h 243"/>
              <a:gd name="T84" fmla="*/ 2011064513 w 271"/>
              <a:gd name="T85" fmla="*/ 689149168 h 243"/>
              <a:gd name="T86" fmla="*/ 2147483646 w 271"/>
              <a:gd name="T87" fmla="*/ 2147483646 h 243"/>
              <a:gd name="T88" fmla="*/ 2147483646 w 271"/>
              <a:gd name="T89" fmla="*/ 2147483646 h 243"/>
              <a:gd name="T90" fmla="*/ 244198958 w 271"/>
              <a:gd name="T91" fmla="*/ 2147483646 h 243"/>
              <a:gd name="T92" fmla="*/ 0 w 271"/>
              <a:gd name="T93" fmla="*/ 545576582 h 243"/>
              <a:gd name="T94" fmla="*/ 330389278 w 271"/>
              <a:gd name="T95" fmla="*/ 258431412 h 243"/>
              <a:gd name="T96" fmla="*/ 660778557 w 271"/>
              <a:gd name="T97" fmla="*/ 545576582 h 243"/>
              <a:gd name="T98" fmla="*/ 416575808 w 271"/>
              <a:gd name="T99" fmla="*/ 2147483646 h 243"/>
              <a:gd name="T100" fmla="*/ 2147483646 w 271"/>
              <a:gd name="T101" fmla="*/ 2147483646 h 243"/>
              <a:gd name="T102" fmla="*/ 2147483646 w 271"/>
              <a:gd name="T103" fmla="*/ 2147483646 h 2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1" h="243" extrusionOk="0">
                <a:moveTo>
                  <a:pt x="59" y="110"/>
                </a:moveTo>
                <a:cubicBezTo>
                  <a:pt x="51" y="110"/>
                  <a:pt x="44" y="117"/>
                  <a:pt x="44" y="125"/>
                </a:cubicBezTo>
                <a:cubicBezTo>
                  <a:pt x="44" y="187"/>
                  <a:pt x="44" y="187"/>
                  <a:pt x="44" y="187"/>
                </a:cubicBezTo>
                <a:cubicBezTo>
                  <a:pt x="44" y="195"/>
                  <a:pt x="51" y="202"/>
                  <a:pt x="59" y="202"/>
                </a:cubicBezTo>
                <a:cubicBezTo>
                  <a:pt x="74" y="202"/>
                  <a:pt x="74" y="202"/>
                  <a:pt x="74" y="202"/>
                </a:cubicBezTo>
                <a:cubicBezTo>
                  <a:pt x="82" y="202"/>
                  <a:pt x="89" y="195"/>
                  <a:pt x="89" y="187"/>
                </a:cubicBezTo>
                <a:cubicBezTo>
                  <a:pt x="89" y="125"/>
                  <a:pt x="89" y="125"/>
                  <a:pt x="89" y="125"/>
                </a:cubicBezTo>
                <a:cubicBezTo>
                  <a:pt x="89" y="117"/>
                  <a:pt x="82" y="110"/>
                  <a:pt x="74" y="110"/>
                </a:cubicBezTo>
                <a:lnTo>
                  <a:pt x="59" y="110"/>
                </a:lnTo>
                <a:close/>
                <a:moveTo>
                  <a:pt x="77" y="125"/>
                </a:moveTo>
                <a:cubicBezTo>
                  <a:pt x="77" y="187"/>
                  <a:pt x="77" y="187"/>
                  <a:pt x="77" y="187"/>
                </a:cubicBezTo>
                <a:cubicBezTo>
                  <a:pt x="77" y="189"/>
                  <a:pt x="76" y="190"/>
                  <a:pt x="74" y="190"/>
                </a:cubicBezTo>
                <a:cubicBezTo>
                  <a:pt x="59" y="190"/>
                  <a:pt x="59" y="190"/>
                  <a:pt x="59" y="190"/>
                </a:cubicBezTo>
                <a:cubicBezTo>
                  <a:pt x="57" y="190"/>
                  <a:pt x="56" y="189"/>
                  <a:pt x="56" y="187"/>
                </a:cubicBezTo>
                <a:cubicBezTo>
                  <a:pt x="56" y="125"/>
                  <a:pt x="56" y="125"/>
                  <a:pt x="56" y="125"/>
                </a:cubicBezTo>
                <a:cubicBezTo>
                  <a:pt x="56" y="123"/>
                  <a:pt x="57" y="122"/>
                  <a:pt x="59" y="122"/>
                </a:cubicBezTo>
                <a:cubicBezTo>
                  <a:pt x="74" y="122"/>
                  <a:pt x="74" y="122"/>
                  <a:pt x="74" y="122"/>
                </a:cubicBezTo>
                <a:cubicBezTo>
                  <a:pt x="76" y="122"/>
                  <a:pt x="77" y="123"/>
                  <a:pt x="77" y="125"/>
                </a:cubicBezTo>
                <a:close/>
                <a:moveTo>
                  <a:pt x="114" y="88"/>
                </a:moveTo>
                <a:cubicBezTo>
                  <a:pt x="106" y="88"/>
                  <a:pt x="99" y="95"/>
                  <a:pt x="99" y="103"/>
                </a:cubicBezTo>
                <a:cubicBezTo>
                  <a:pt x="99" y="187"/>
                  <a:pt x="99" y="187"/>
                  <a:pt x="99" y="187"/>
                </a:cubicBezTo>
                <a:cubicBezTo>
                  <a:pt x="99" y="195"/>
                  <a:pt x="106" y="202"/>
                  <a:pt x="114" y="202"/>
                </a:cubicBezTo>
                <a:cubicBezTo>
                  <a:pt x="129" y="202"/>
                  <a:pt x="129" y="202"/>
                  <a:pt x="129" y="202"/>
                </a:cubicBezTo>
                <a:cubicBezTo>
                  <a:pt x="137" y="202"/>
                  <a:pt x="144" y="195"/>
                  <a:pt x="144" y="187"/>
                </a:cubicBezTo>
                <a:cubicBezTo>
                  <a:pt x="144" y="103"/>
                  <a:pt x="144" y="103"/>
                  <a:pt x="144" y="103"/>
                </a:cubicBezTo>
                <a:cubicBezTo>
                  <a:pt x="144" y="95"/>
                  <a:pt x="137" y="88"/>
                  <a:pt x="129" y="88"/>
                </a:cubicBezTo>
                <a:lnTo>
                  <a:pt x="114" y="88"/>
                </a:lnTo>
                <a:close/>
                <a:moveTo>
                  <a:pt x="132" y="103"/>
                </a:moveTo>
                <a:cubicBezTo>
                  <a:pt x="132" y="187"/>
                  <a:pt x="132" y="187"/>
                  <a:pt x="132" y="187"/>
                </a:cubicBezTo>
                <a:cubicBezTo>
                  <a:pt x="132" y="189"/>
                  <a:pt x="131" y="190"/>
                  <a:pt x="129" y="190"/>
                </a:cubicBezTo>
                <a:cubicBezTo>
                  <a:pt x="114" y="190"/>
                  <a:pt x="114" y="190"/>
                  <a:pt x="114" y="190"/>
                </a:cubicBezTo>
                <a:cubicBezTo>
                  <a:pt x="112" y="190"/>
                  <a:pt x="111" y="189"/>
                  <a:pt x="111" y="187"/>
                </a:cubicBezTo>
                <a:cubicBezTo>
                  <a:pt x="111" y="103"/>
                  <a:pt x="111" y="103"/>
                  <a:pt x="111" y="103"/>
                </a:cubicBezTo>
                <a:cubicBezTo>
                  <a:pt x="111" y="101"/>
                  <a:pt x="112" y="99"/>
                  <a:pt x="114" y="99"/>
                </a:cubicBezTo>
                <a:cubicBezTo>
                  <a:pt x="129" y="99"/>
                  <a:pt x="129" y="99"/>
                  <a:pt x="129" y="99"/>
                </a:cubicBezTo>
                <a:cubicBezTo>
                  <a:pt x="131" y="99"/>
                  <a:pt x="132" y="101"/>
                  <a:pt x="132" y="103"/>
                </a:cubicBezTo>
                <a:close/>
                <a:moveTo>
                  <a:pt x="169" y="69"/>
                </a:moveTo>
                <a:cubicBezTo>
                  <a:pt x="161" y="69"/>
                  <a:pt x="154" y="76"/>
                  <a:pt x="154" y="84"/>
                </a:cubicBezTo>
                <a:cubicBezTo>
                  <a:pt x="154" y="187"/>
                  <a:pt x="154" y="187"/>
                  <a:pt x="154" y="187"/>
                </a:cubicBezTo>
                <a:cubicBezTo>
                  <a:pt x="154" y="195"/>
                  <a:pt x="161" y="202"/>
                  <a:pt x="169" y="202"/>
                </a:cubicBezTo>
                <a:cubicBezTo>
                  <a:pt x="184" y="202"/>
                  <a:pt x="184" y="202"/>
                  <a:pt x="184" y="202"/>
                </a:cubicBezTo>
                <a:cubicBezTo>
                  <a:pt x="192" y="202"/>
                  <a:pt x="199" y="195"/>
                  <a:pt x="199" y="187"/>
                </a:cubicBezTo>
                <a:cubicBezTo>
                  <a:pt x="199" y="84"/>
                  <a:pt x="199" y="84"/>
                  <a:pt x="199" y="84"/>
                </a:cubicBezTo>
                <a:cubicBezTo>
                  <a:pt x="199" y="76"/>
                  <a:pt x="192" y="69"/>
                  <a:pt x="184" y="69"/>
                </a:cubicBezTo>
                <a:lnTo>
                  <a:pt x="169" y="69"/>
                </a:lnTo>
                <a:close/>
                <a:moveTo>
                  <a:pt x="187" y="84"/>
                </a:moveTo>
                <a:cubicBezTo>
                  <a:pt x="187" y="187"/>
                  <a:pt x="187" y="187"/>
                  <a:pt x="187" y="187"/>
                </a:cubicBezTo>
                <a:cubicBezTo>
                  <a:pt x="187" y="189"/>
                  <a:pt x="186" y="190"/>
                  <a:pt x="184" y="190"/>
                </a:cubicBezTo>
                <a:cubicBezTo>
                  <a:pt x="169" y="190"/>
                  <a:pt x="169" y="190"/>
                  <a:pt x="169" y="190"/>
                </a:cubicBezTo>
                <a:cubicBezTo>
                  <a:pt x="167" y="190"/>
                  <a:pt x="166" y="189"/>
                  <a:pt x="166" y="187"/>
                </a:cubicBezTo>
                <a:cubicBezTo>
                  <a:pt x="166" y="84"/>
                  <a:pt x="166" y="84"/>
                  <a:pt x="166" y="84"/>
                </a:cubicBezTo>
                <a:cubicBezTo>
                  <a:pt x="166" y="82"/>
                  <a:pt x="167" y="81"/>
                  <a:pt x="169" y="81"/>
                </a:cubicBezTo>
                <a:cubicBezTo>
                  <a:pt x="184" y="81"/>
                  <a:pt x="184" y="81"/>
                  <a:pt x="184" y="81"/>
                </a:cubicBezTo>
                <a:cubicBezTo>
                  <a:pt x="186" y="81"/>
                  <a:pt x="187" y="82"/>
                  <a:pt x="187" y="84"/>
                </a:cubicBezTo>
                <a:close/>
                <a:moveTo>
                  <a:pt x="209" y="64"/>
                </a:moveTo>
                <a:cubicBezTo>
                  <a:pt x="209" y="187"/>
                  <a:pt x="209" y="187"/>
                  <a:pt x="209" y="187"/>
                </a:cubicBezTo>
                <a:cubicBezTo>
                  <a:pt x="209" y="195"/>
                  <a:pt x="216" y="202"/>
                  <a:pt x="224" y="202"/>
                </a:cubicBezTo>
                <a:cubicBezTo>
                  <a:pt x="239" y="202"/>
                  <a:pt x="239" y="202"/>
                  <a:pt x="239" y="202"/>
                </a:cubicBezTo>
                <a:cubicBezTo>
                  <a:pt x="247" y="202"/>
                  <a:pt x="254" y="195"/>
                  <a:pt x="254" y="187"/>
                </a:cubicBezTo>
                <a:cubicBezTo>
                  <a:pt x="254" y="64"/>
                  <a:pt x="254" y="64"/>
                  <a:pt x="254" y="64"/>
                </a:cubicBezTo>
                <a:cubicBezTo>
                  <a:pt x="254" y="56"/>
                  <a:pt x="247" y="50"/>
                  <a:pt x="239" y="50"/>
                </a:cubicBezTo>
                <a:cubicBezTo>
                  <a:pt x="224" y="50"/>
                  <a:pt x="224" y="50"/>
                  <a:pt x="224" y="50"/>
                </a:cubicBezTo>
                <a:cubicBezTo>
                  <a:pt x="216" y="50"/>
                  <a:pt x="209" y="56"/>
                  <a:pt x="209" y="64"/>
                </a:cubicBezTo>
                <a:close/>
                <a:moveTo>
                  <a:pt x="243" y="64"/>
                </a:moveTo>
                <a:cubicBezTo>
                  <a:pt x="243" y="187"/>
                  <a:pt x="243" y="187"/>
                  <a:pt x="243" y="187"/>
                </a:cubicBezTo>
                <a:cubicBezTo>
                  <a:pt x="243" y="189"/>
                  <a:pt x="241" y="190"/>
                  <a:pt x="239" y="190"/>
                </a:cubicBezTo>
                <a:cubicBezTo>
                  <a:pt x="224" y="190"/>
                  <a:pt x="224" y="190"/>
                  <a:pt x="224" y="190"/>
                </a:cubicBezTo>
                <a:cubicBezTo>
                  <a:pt x="222" y="190"/>
                  <a:pt x="221" y="189"/>
                  <a:pt x="221" y="187"/>
                </a:cubicBezTo>
                <a:cubicBezTo>
                  <a:pt x="221" y="64"/>
                  <a:pt x="221" y="64"/>
                  <a:pt x="221" y="64"/>
                </a:cubicBezTo>
                <a:cubicBezTo>
                  <a:pt x="221" y="63"/>
                  <a:pt x="222" y="61"/>
                  <a:pt x="224" y="61"/>
                </a:cubicBezTo>
                <a:cubicBezTo>
                  <a:pt x="239" y="61"/>
                  <a:pt x="239" y="61"/>
                  <a:pt x="239" y="61"/>
                </a:cubicBezTo>
                <a:cubicBezTo>
                  <a:pt x="241" y="61"/>
                  <a:pt x="243" y="63"/>
                  <a:pt x="243" y="64"/>
                </a:cubicBezTo>
                <a:close/>
                <a:moveTo>
                  <a:pt x="140" y="48"/>
                </a:moveTo>
                <a:cubicBezTo>
                  <a:pt x="176" y="34"/>
                  <a:pt x="212" y="13"/>
                  <a:pt x="212" y="13"/>
                </a:cubicBezTo>
                <a:cubicBezTo>
                  <a:pt x="206" y="0"/>
                  <a:pt x="206" y="0"/>
                  <a:pt x="206" y="0"/>
                </a:cubicBezTo>
                <a:cubicBezTo>
                  <a:pt x="218" y="5"/>
                  <a:pt x="218" y="5"/>
                  <a:pt x="218" y="5"/>
                </a:cubicBezTo>
                <a:cubicBezTo>
                  <a:pt x="230" y="10"/>
                  <a:pt x="230" y="10"/>
                  <a:pt x="230" y="10"/>
                </a:cubicBezTo>
                <a:cubicBezTo>
                  <a:pt x="227" y="23"/>
                  <a:pt x="227" y="23"/>
                  <a:pt x="227" y="23"/>
                </a:cubicBezTo>
                <a:cubicBezTo>
                  <a:pt x="224" y="36"/>
                  <a:pt x="224" y="36"/>
                  <a:pt x="224" y="36"/>
                </a:cubicBezTo>
                <a:cubicBezTo>
                  <a:pt x="217" y="23"/>
                  <a:pt x="217" y="23"/>
                  <a:pt x="217" y="23"/>
                </a:cubicBezTo>
                <a:cubicBezTo>
                  <a:pt x="212" y="26"/>
                  <a:pt x="179" y="46"/>
                  <a:pt x="144" y="59"/>
                </a:cubicBezTo>
                <a:cubicBezTo>
                  <a:pt x="104" y="74"/>
                  <a:pt x="53" y="85"/>
                  <a:pt x="53" y="85"/>
                </a:cubicBezTo>
                <a:cubicBezTo>
                  <a:pt x="52" y="85"/>
                  <a:pt x="52" y="85"/>
                  <a:pt x="51" y="85"/>
                </a:cubicBezTo>
                <a:cubicBezTo>
                  <a:pt x="49" y="85"/>
                  <a:pt x="46" y="83"/>
                  <a:pt x="46" y="80"/>
                </a:cubicBezTo>
                <a:cubicBezTo>
                  <a:pt x="45" y="77"/>
                  <a:pt x="47" y="74"/>
                  <a:pt x="50" y="73"/>
                </a:cubicBezTo>
                <a:cubicBezTo>
                  <a:pt x="51" y="73"/>
                  <a:pt x="101" y="63"/>
                  <a:pt x="140" y="48"/>
                </a:cubicBezTo>
                <a:close/>
                <a:moveTo>
                  <a:pt x="271" y="223"/>
                </a:moveTo>
                <a:cubicBezTo>
                  <a:pt x="262" y="233"/>
                  <a:pt x="262" y="233"/>
                  <a:pt x="262" y="233"/>
                </a:cubicBezTo>
                <a:cubicBezTo>
                  <a:pt x="253" y="243"/>
                  <a:pt x="253" y="243"/>
                  <a:pt x="253" y="243"/>
                </a:cubicBezTo>
                <a:cubicBezTo>
                  <a:pt x="253" y="228"/>
                  <a:pt x="253" y="228"/>
                  <a:pt x="253" y="228"/>
                </a:cubicBezTo>
                <a:cubicBezTo>
                  <a:pt x="23" y="228"/>
                  <a:pt x="23" y="228"/>
                  <a:pt x="23" y="228"/>
                </a:cubicBezTo>
                <a:cubicBezTo>
                  <a:pt x="20" y="228"/>
                  <a:pt x="17" y="226"/>
                  <a:pt x="17" y="223"/>
                </a:cubicBezTo>
                <a:cubicBezTo>
                  <a:pt x="17" y="38"/>
                  <a:pt x="17" y="38"/>
                  <a:pt x="17" y="38"/>
                </a:cubicBezTo>
                <a:cubicBezTo>
                  <a:pt x="0" y="38"/>
                  <a:pt x="0" y="38"/>
                  <a:pt x="0" y="38"/>
                </a:cubicBezTo>
                <a:cubicBezTo>
                  <a:pt x="12" y="28"/>
                  <a:pt x="12" y="28"/>
                  <a:pt x="12" y="28"/>
                </a:cubicBezTo>
                <a:cubicBezTo>
                  <a:pt x="23" y="18"/>
                  <a:pt x="23" y="18"/>
                  <a:pt x="23" y="18"/>
                </a:cubicBezTo>
                <a:cubicBezTo>
                  <a:pt x="35" y="28"/>
                  <a:pt x="35" y="28"/>
                  <a:pt x="35" y="28"/>
                </a:cubicBezTo>
                <a:cubicBezTo>
                  <a:pt x="46" y="38"/>
                  <a:pt x="46" y="38"/>
                  <a:pt x="46" y="38"/>
                </a:cubicBezTo>
                <a:cubicBezTo>
                  <a:pt x="29" y="38"/>
                  <a:pt x="29" y="38"/>
                  <a:pt x="29" y="38"/>
                </a:cubicBezTo>
                <a:cubicBezTo>
                  <a:pt x="29" y="217"/>
                  <a:pt x="29" y="217"/>
                  <a:pt x="29" y="217"/>
                </a:cubicBezTo>
                <a:cubicBezTo>
                  <a:pt x="253" y="217"/>
                  <a:pt x="253" y="217"/>
                  <a:pt x="253" y="217"/>
                </a:cubicBezTo>
                <a:cubicBezTo>
                  <a:pt x="253" y="203"/>
                  <a:pt x="253" y="203"/>
                  <a:pt x="253" y="203"/>
                </a:cubicBezTo>
                <a:cubicBezTo>
                  <a:pt x="262" y="213"/>
                  <a:pt x="262" y="213"/>
                  <a:pt x="262" y="213"/>
                </a:cubicBezTo>
                <a:lnTo>
                  <a:pt x="271" y="223"/>
                </a:lnTo>
                <a:close/>
              </a:path>
            </a:pathLst>
          </a:custGeom>
          <a:solidFill>
            <a:srgbClr val="69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0" name="Google Shape;171;p15">
            <a:extLst>
              <a:ext uri="{FF2B5EF4-FFF2-40B4-BE49-F238E27FC236}">
                <a16:creationId xmlns:a16="http://schemas.microsoft.com/office/drawing/2014/main" id="{A8FDCE51-8AEF-43CB-A1CF-0A61A49CC71C}"/>
              </a:ext>
            </a:extLst>
          </p:cNvPr>
          <p:cNvSpPr>
            <a:spLocks/>
          </p:cNvSpPr>
          <p:nvPr/>
        </p:nvSpPr>
        <p:spPr bwMode="auto">
          <a:xfrm>
            <a:off x="1162050" y="3675206"/>
            <a:ext cx="946150" cy="1106488"/>
          </a:xfrm>
          <a:custGeom>
            <a:avLst/>
            <a:gdLst>
              <a:gd name="T0" fmla="*/ 1475290064 w 250"/>
              <a:gd name="T1" fmla="*/ 2147483646 h 292"/>
              <a:gd name="T2" fmla="*/ 1475290064 w 250"/>
              <a:gd name="T3" fmla="*/ 2147483646 h 292"/>
              <a:gd name="T4" fmla="*/ 2147483646 w 250"/>
              <a:gd name="T5" fmla="*/ 2147483646 h 292"/>
              <a:gd name="T6" fmla="*/ 2147483646 w 250"/>
              <a:gd name="T7" fmla="*/ 2147483646 h 292"/>
              <a:gd name="T8" fmla="*/ 1246117396 w 250"/>
              <a:gd name="T9" fmla="*/ 2147483646 h 292"/>
              <a:gd name="T10" fmla="*/ 2147483646 w 250"/>
              <a:gd name="T11" fmla="*/ 2147483646 h 292"/>
              <a:gd name="T12" fmla="*/ 2147483646 w 250"/>
              <a:gd name="T13" fmla="*/ 2147483646 h 292"/>
              <a:gd name="T14" fmla="*/ 1417995005 w 250"/>
              <a:gd name="T15" fmla="*/ 2147483646 h 292"/>
              <a:gd name="T16" fmla="*/ 1145855773 w 250"/>
              <a:gd name="T17" fmla="*/ 2147483646 h 292"/>
              <a:gd name="T18" fmla="*/ 1088564498 w 250"/>
              <a:gd name="T19" fmla="*/ 2147483646 h 292"/>
              <a:gd name="T20" fmla="*/ 615898235 w 250"/>
              <a:gd name="T21" fmla="*/ 1550784615 h 292"/>
              <a:gd name="T22" fmla="*/ 2147483646 w 250"/>
              <a:gd name="T23" fmla="*/ 1550784615 h 292"/>
              <a:gd name="T24" fmla="*/ 2147483646 w 250"/>
              <a:gd name="T25" fmla="*/ 2147483646 h 292"/>
              <a:gd name="T26" fmla="*/ 2147483646 w 250"/>
              <a:gd name="T27" fmla="*/ 2147483646 h 292"/>
              <a:gd name="T28" fmla="*/ 1761754008 w 250"/>
              <a:gd name="T29" fmla="*/ 2147483646 h 292"/>
              <a:gd name="T30" fmla="*/ 2105509226 w 250"/>
              <a:gd name="T31" fmla="*/ 2147483646 h 292"/>
              <a:gd name="T32" fmla="*/ 2147483646 w 250"/>
              <a:gd name="T33" fmla="*/ 2147483646 h 292"/>
              <a:gd name="T34" fmla="*/ 2147483646 w 250"/>
              <a:gd name="T35" fmla="*/ 2147483646 h 292"/>
              <a:gd name="T36" fmla="*/ 1761754008 w 250"/>
              <a:gd name="T37" fmla="*/ 904625938 h 292"/>
              <a:gd name="T38" fmla="*/ 916683104 w 250"/>
              <a:gd name="T39" fmla="*/ 2147483646 h 292"/>
              <a:gd name="T40" fmla="*/ 1289087744 w 250"/>
              <a:gd name="T41" fmla="*/ 2147483646 h 292"/>
              <a:gd name="T42" fmla="*/ 1417995005 w 250"/>
              <a:gd name="T43" fmla="*/ 2147483646 h 292"/>
              <a:gd name="T44" fmla="*/ 386725566 w 250"/>
              <a:gd name="T45" fmla="*/ 1924122003 h 292"/>
              <a:gd name="T46" fmla="*/ 0 w 250"/>
              <a:gd name="T47" fmla="*/ 1852325331 h 292"/>
              <a:gd name="T48" fmla="*/ 386725566 w 250"/>
              <a:gd name="T49" fmla="*/ 1766170841 h 292"/>
              <a:gd name="T50" fmla="*/ 386725566 w 250"/>
              <a:gd name="T51" fmla="*/ 1924122003 h 292"/>
              <a:gd name="T52" fmla="*/ 2147483646 w 250"/>
              <a:gd name="T53" fmla="*/ 1866686939 h 292"/>
              <a:gd name="T54" fmla="*/ 2147483646 w 250"/>
              <a:gd name="T55" fmla="*/ 1708735777 h 292"/>
              <a:gd name="T56" fmla="*/ 2147483646 w 250"/>
              <a:gd name="T57" fmla="*/ 1794890267 h 292"/>
              <a:gd name="T58" fmla="*/ 1059915076 w 250"/>
              <a:gd name="T59" fmla="*/ 1809248086 h 292"/>
              <a:gd name="T60" fmla="*/ 988299090 w 250"/>
              <a:gd name="T61" fmla="*/ 1708735777 h 292"/>
              <a:gd name="T62" fmla="*/ 1804724356 w 250"/>
              <a:gd name="T63" fmla="*/ 1134369982 h 292"/>
              <a:gd name="T64" fmla="*/ 1804724356 w 250"/>
              <a:gd name="T65" fmla="*/ 1292321144 h 292"/>
              <a:gd name="T66" fmla="*/ 1059915076 w 250"/>
              <a:gd name="T67" fmla="*/ 1809248086 h 292"/>
              <a:gd name="T68" fmla="*/ 2147483646 w 250"/>
              <a:gd name="T69" fmla="*/ 918983756 h 292"/>
              <a:gd name="T70" fmla="*/ 2147483646 w 250"/>
              <a:gd name="T71" fmla="*/ 545646368 h 292"/>
              <a:gd name="T72" fmla="*/ 2147483646 w 250"/>
              <a:gd name="T73" fmla="*/ 660520285 h 292"/>
              <a:gd name="T74" fmla="*/ 2147483646 w 250"/>
              <a:gd name="T75" fmla="*/ 947703183 h 292"/>
              <a:gd name="T76" fmla="*/ 730484569 w 250"/>
              <a:gd name="T77" fmla="*/ 918983756 h 292"/>
              <a:gd name="T78" fmla="*/ 458341552 w 250"/>
              <a:gd name="T79" fmla="*/ 545646368 h 292"/>
              <a:gd name="T80" fmla="*/ 830746192 w 250"/>
              <a:gd name="T81" fmla="*/ 818471447 h 292"/>
              <a:gd name="T82" fmla="*/ 787775844 w 250"/>
              <a:gd name="T83" fmla="*/ 947703183 h 292"/>
              <a:gd name="T84" fmla="*/ 1675813311 w 250"/>
              <a:gd name="T85" fmla="*/ 516926942 h 292"/>
              <a:gd name="T86" fmla="*/ 1761754008 w 250"/>
              <a:gd name="T87" fmla="*/ 0 h 292"/>
              <a:gd name="T88" fmla="*/ 1833369993 w 250"/>
              <a:gd name="T89" fmla="*/ 516926942 h 2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0" h="292" extrusionOk="0">
                <a:moveTo>
                  <a:pt x="144" y="292"/>
                </a:moveTo>
                <a:cubicBezTo>
                  <a:pt x="103" y="292"/>
                  <a:pt x="103" y="292"/>
                  <a:pt x="103" y="292"/>
                </a:cubicBezTo>
                <a:cubicBezTo>
                  <a:pt x="100" y="292"/>
                  <a:pt x="98" y="290"/>
                  <a:pt x="98" y="287"/>
                </a:cubicBezTo>
                <a:cubicBezTo>
                  <a:pt x="98" y="284"/>
                  <a:pt x="100" y="281"/>
                  <a:pt x="103" y="281"/>
                </a:cubicBezTo>
                <a:cubicBezTo>
                  <a:pt x="144" y="281"/>
                  <a:pt x="144" y="281"/>
                  <a:pt x="144" y="281"/>
                </a:cubicBezTo>
                <a:cubicBezTo>
                  <a:pt x="147" y="281"/>
                  <a:pt x="150" y="284"/>
                  <a:pt x="150" y="287"/>
                </a:cubicBezTo>
                <a:cubicBezTo>
                  <a:pt x="150" y="290"/>
                  <a:pt x="147" y="292"/>
                  <a:pt x="144" y="292"/>
                </a:cubicBezTo>
                <a:close/>
                <a:moveTo>
                  <a:pt x="155" y="274"/>
                </a:moveTo>
                <a:cubicBezTo>
                  <a:pt x="92" y="274"/>
                  <a:pt x="92" y="274"/>
                  <a:pt x="92" y="274"/>
                </a:cubicBezTo>
                <a:cubicBezTo>
                  <a:pt x="89" y="274"/>
                  <a:pt x="87" y="271"/>
                  <a:pt x="87" y="268"/>
                </a:cubicBezTo>
                <a:cubicBezTo>
                  <a:pt x="87" y="265"/>
                  <a:pt x="89" y="263"/>
                  <a:pt x="92" y="263"/>
                </a:cubicBezTo>
                <a:cubicBezTo>
                  <a:pt x="155" y="263"/>
                  <a:pt x="155" y="263"/>
                  <a:pt x="155" y="263"/>
                </a:cubicBezTo>
                <a:cubicBezTo>
                  <a:pt x="158" y="263"/>
                  <a:pt x="161" y="265"/>
                  <a:pt x="161" y="268"/>
                </a:cubicBezTo>
                <a:cubicBezTo>
                  <a:pt x="161" y="271"/>
                  <a:pt x="158" y="274"/>
                  <a:pt x="155" y="274"/>
                </a:cubicBezTo>
                <a:close/>
                <a:moveTo>
                  <a:pt x="123" y="253"/>
                </a:moveTo>
                <a:cubicBezTo>
                  <a:pt x="112" y="253"/>
                  <a:pt x="100" y="253"/>
                  <a:pt x="99" y="253"/>
                </a:cubicBezTo>
                <a:cubicBezTo>
                  <a:pt x="99" y="253"/>
                  <a:pt x="99" y="253"/>
                  <a:pt x="99" y="253"/>
                </a:cubicBezTo>
                <a:cubicBezTo>
                  <a:pt x="88" y="253"/>
                  <a:pt x="83" y="249"/>
                  <a:pt x="80" y="239"/>
                </a:cubicBezTo>
                <a:cubicBezTo>
                  <a:pt x="79" y="235"/>
                  <a:pt x="79" y="231"/>
                  <a:pt x="79" y="227"/>
                </a:cubicBezTo>
                <a:cubicBezTo>
                  <a:pt x="79" y="221"/>
                  <a:pt x="79" y="215"/>
                  <a:pt x="76" y="211"/>
                </a:cubicBezTo>
                <a:cubicBezTo>
                  <a:pt x="68" y="196"/>
                  <a:pt x="62" y="185"/>
                  <a:pt x="54" y="169"/>
                </a:cubicBezTo>
                <a:cubicBezTo>
                  <a:pt x="46" y="154"/>
                  <a:pt x="37" y="130"/>
                  <a:pt x="43" y="108"/>
                </a:cubicBezTo>
                <a:cubicBezTo>
                  <a:pt x="50" y="80"/>
                  <a:pt x="80" y="52"/>
                  <a:pt x="123" y="52"/>
                </a:cubicBezTo>
                <a:cubicBezTo>
                  <a:pt x="166" y="52"/>
                  <a:pt x="196" y="80"/>
                  <a:pt x="203" y="108"/>
                </a:cubicBezTo>
                <a:cubicBezTo>
                  <a:pt x="209" y="130"/>
                  <a:pt x="200" y="154"/>
                  <a:pt x="192" y="169"/>
                </a:cubicBezTo>
                <a:cubicBezTo>
                  <a:pt x="184" y="185"/>
                  <a:pt x="178" y="196"/>
                  <a:pt x="169" y="211"/>
                </a:cubicBezTo>
                <a:cubicBezTo>
                  <a:pt x="167" y="215"/>
                  <a:pt x="167" y="221"/>
                  <a:pt x="167" y="227"/>
                </a:cubicBezTo>
                <a:cubicBezTo>
                  <a:pt x="167" y="231"/>
                  <a:pt x="167" y="235"/>
                  <a:pt x="166" y="239"/>
                </a:cubicBezTo>
                <a:cubicBezTo>
                  <a:pt x="163" y="249"/>
                  <a:pt x="158" y="253"/>
                  <a:pt x="147" y="253"/>
                </a:cubicBezTo>
                <a:cubicBezTo>
                  <a:pt x="146" y="253"/>
                  <a:pt x="135" y="253"/>
                  <a:pt x="123" y="253"/>
                </a:cubicBezTo>
                <a:close/>
                <a:moveTo>
                  <a:pt x="99" y="242"/>
                </a:moveTo>
                <a:cubicBezTo>
                  <a:pt x="100" y="242"/>
                  <a:pt x="145" y="242"/>
                  <a:pt x="147" y="242"/>
                </a:cubicBezTo>
                <a:cubicBezTo>
                  <a:pt x="154" y="242"/>
                  <a:pt x="154" y="241"/>
                  <a:pt x="155" y="237"/>
                </a:cubicBezTo>
                <a:cubicBezTo>
                  <a:pt x="156" y="234"/>
                  <a:pt x="156" y="230"/>
                  <a:pt x="156" y="226"/>
                </a:cubicBezTo>
                <a:cubicBezTo>
                  <a:pt x="156" y="219"/>
                  <a:pt x="156" y="212"/>
                  <a:pt x="160" y="206"/>
                </a:cubicBezTo>
                <a:cubicBezTo>
                  <a:pt x="169" y="191"/>
                  <a:pt x="174" y="180"/>
                  <a:pt x="182" y="164"/>
                </a:cubicBezTo>
                <a:cubicBezTo>
                  <a:pt x="188" y="153"/>
                  <a:pt x="197" y="131"/>
                  <a:pt x="192" y="111"/>
                </a:cubicBezTo>
                <a:cubicBezTo>
                  <a:pt x="186" y="88"/>
                  <a:pt x="160" y="63"/>
                  <a:pt x="123" y="63"/>
                </a:cubicBezTo>
                <a:cubicBezTo>
                  <a:pt x="86" y="63"/>
                  <a:pt x="59" y="88"/>
                  <a:pt x="54" y="111"/>
                </a:cubicBezTo>
                <a:cubicBezTo>
                  <a:pt x="49" y="131"/>
                  <a:pt x="58" y="153"/>
                  <a:pt x="64" y="164"/>
                </a:cubicBezTo>
                <a:cubicBezTo>
                  <a:pt x="72" y="180"/>
                  <a:pt x="77" y="191"/>
                  <a:pt x="86" y="206"/>
                </a:cubicBezTo>
                <a:cubicBezTo>
                  <a:pt x="90" y="212"/>
                  <a:pt x="90" y="219"/>
                  <a:pt x="90" y="226"/>
                </a:cubicBezTo>
                <a:cubicBezTo>
                  <a:pt x="90" y="230"/>
                  <a:pt x="90" y="234"/>
                  <a:pt x="91" y="237"/>
                </a:cubicBezTo>
                <a:cubicBezTo>
                  <a:pt x="92" y="241"/>
                  <a:pt x="92" y="242"/>
                  <a:pt x="99" y="242"/>
                </a:cubicBezTo>
                <a:cubicBezTo>
                  <a:pt x="99" y="242"/>
                  <a:pt x="99" y="242"/>
                  <a:pt x="99" y="242"/>
                </a:cubicBezTo>
                <a:close/>
                <a:moveTo>
                  <a:pt x="27" y="134"/>
                </a:moveTo>
                <a:cubicBezTo>
                  <a:pt x="6" y="134"/>
                  <a:pt x="6" y="134"/>
                  <a:pt x="6" y="134"/>
                </a:cubicBezTo>
                <a:cubicBezTo>
                  <a:pt x="3" y="134"/>
                  <a:pt x="0" y="132"/>
                  <a:pt x="0" y="129"/>
                </a:cubicBezTo>
                <a:cubicBezTo>
                  <a:pt x="0" y="126"/>
                  <a:pt x="3" y="123"/>
                  <a:pt x="6" y="123"/>
                </a:cubicBezTo>
                <a:cubicBezTo>
                  <a:pt x="27" y="123"/>
                  <a:pt x="27" y="123"/>
                  <a:pt x="27" y="123"/>
                </a:cubicBezTo>
                <a:cubicBezTo>
                  <a:pt x="30" y="123"/>
                  <a:pt x="33" y="126"/>
                  <a:pt x="33" y="129"/>
                </a:cubicBezTo>
                <a:cubicBezTo>
                  <a:pt x="33" y="132"/>
                  <a:pt x="30" y="134"/>
                  <a:pt x="27" y="134"/>
                </a:cubicBezTo>
                <a:close/>
                <a:moveTo>
                  <a:pt x="245" y="130"/>
                </a:moveTo>
                <a:cubicBezTo>
                  <a:pt x="219" y="130"/>
                  <a:pt x="219" y="130"/>
                  <a:pt x="219" y="130"/>
                </a:cubicBezTo>
                <a:cubicBezTo>
                  <a:pt x="216" y="130"/>
                  <a:pt x="213" y="128"/>
                  <a:pt x="213" y="125"/>
                </a:cubicBezTo>
                <a:cubicBezTo>
                  <a:pt x="213" y="122"/>
                  <a:pt x="216" y="119"/>
                  <a:pt x="219" y="119"/>
                </a:cubicBezTo>
                <a:cubicBezTo>
                  <a:pt x="245" y="119"/>
                  <a:pt x="245" y="119"/>
                  <a:pt x="245" y="119"/>
                </a:cubicBezTo>
                <a:cubicBezTo>
                  <a:pt x="248" y="119"/>
                  <a:pt x="250" y="122"/>
                  <a:pt x="250" y="125"/>
                </a:cubicBezTo>
                <a:cubicBezTo>
                  <a:pt x="250" y="128"/>
                  <a:pt x="248" y="130"/>
                  <a:pt x="245" y="130"/>
                </a:cubicBezTo>
                <a:close/>
                <a:moveTo>
                  <a:pt x="74" y="126"/>
                </a:moveTo>
                <a:cubicBezTo>
                  <a:pt x="73" y="126"/>
                  <a:pt x="73" y="126"/>
                  <a:pt x="73" y="126"/>
                </a:cubicBezTo>
                <a:cubicBezTo>
                  <a:pt x="70" y="125"/>
                  <a:pt x="68" y="122"/>
                  <a:pt x="69" y="119"/>
                </a:cubicBezTo>
                <a:cubicBezTo>
                  <a:pt x="74" y="99"/>
                  <a:pt x="95" y="79"/>
                  <a:pt x="126" y="79"/>
                </a:cubicBezTo>
                <a:cubicBezTo>
                  <a:pt x="126" y="79"/>
                  <a:pt x="126" y="79"/>
                  <a:pt x="126" y="79"/>
                </a:cubicBezTo>
                <a:cubicBezTo>
                  <a:pt x="129" y="79"/>
                  <a:pt x="131" y="81"/>
                  <a:pt x="131" y="84"/>
                </a:cubicBezTo>
                <a:cubicBezTo>
                  <a:pt x="131" y="87"/>
                  <a:pt x="129" y="90"/>
                  <a:pt x="126" y="90"/>
                </a:cubicBezTo>
                <a:cubicBezTo>
                  <a:pt x="101" y="90"/>
                  <a:pt x="83" y="106"/>
                  <a:pt x="79" y="122"/>
                </a:cubicBezTo>
                <a:cubicBezTo>
                  <a:pt x="79" y="124"/>
                  <a:pt x="76" y="126"/>
                  <a:pt x="74" y="126"/>
                </a:cubicBezTo>
                <a:close/>
                <a:moveTo>
                  <a:pt x="193" y="66"/>
                </a:moveTo>
                <a:cubicBezTo>
                  <a:pt x="191" y="66"/>
                  <a:pt x="190" y="66"/>
                  <a:pt x="189" y="64"/>
                </a:cubicBezTo>
                <a:cubicBezTo>
                  <a:pt x="187" y="62"/>
                  <a:pt x="187" y="59"/>
                  <a:pt x="189" y="57"/>
                </a:cubicBezTo>
                <a:cubicBezTo>
                  <a:pt x="207" y="38"/>
                  <a:pt x="207" y="38"/>
                  <a:pt x="207" y="38"/>
                </a:cubicBezTo>
                <a:cubicBezTo>
                  <a:pt x="210" y="36"/>
                  <a:pt x="213" y="36"/>
                  <a:pt x="215" y="38"/>
                </a:cubicBezTo>
                <a:cubicBezTo>
                  <a:pt x="217" y="40"/>
                  <a:pt x="217" y="44"/>
                  <a:pt x="215" y="46"/>
                </a:cubicBezTo>
                <a:cubicBezTo>
                  <a:pt x="197" y="64"/>
                  <a:pt x="197" y="64"/>
                  <a:pt x="197" y="64"/>
                </a:cubicBezTo>
                <a:cubicBezTo>
                  <a:pt x="196" y="66"/>
                  <a:pt x="194" y="66"/>
                  <a:pt x="193" y="66"/>
                </a:cubicBezTo>
                <a:close/>
                <a:moveTo>
                  <a:pt x="55" y="66"/>
                </a:moveTo>
                <a:cubicBezTo>
                  <a:pt x="53" y="66"/>
                  <a:pt x="52" y="66"/>
                  <a:pt x="51" y="64"/>
                </a:cubicBezTo>
                <a:cubicBezTo>
                  <a:pt x="32" y="46"/>
                  <a:pt x="32" y="46"/>
                  <a:pt x="32" y="46"/>
                </a:cubicBezTo>
                <a:cubicBezTo>
                  <a:pt x="30" y="44"/>
                  <a:pt x="30" y="40"/>
                  <a:pt x="32" y="38"/>
                </a:cubicBezTo>
                <a:cubicBezTo>
                  <a:pt x="34" y="36"/>
                  <a:pt x="38" y="36"/>
                  <a:pt x="40" y="38"/>
                </a:cubicBezTo>
                <a:cubicBezTo>
                  <a:pt x="58" y="57"/>
                  <a:pt x="58" y="57"/>
                  <a:pt x="58" y="57"/>
                </a:cubicBezTo>
                <a:cubicBezTo>
                  <a:pt x="61" y="59"/>
                  <a:pt x="61" y="62"/>
                  <a:pt x="58" y="64"/>
                </a:cubicBezTo>
                <a:cubicBezTo>
                  <a:pt x="57" y="66"/>
                  <a:pt x="56" y="66"/>
                  <a:pt x="55" y="66"/>
                </a:cubicBezTo>
                <a:close/>
                <a:moveTo>
                  <a:pt x="123" y="41"/>
                </a:moveTo>
                <a:cubicBezTo>
                  <a:pt x="120" y="41"/>
                  <a:pt x="117" y="39"/>
                  <a:pt x="117" y="36"/>
                </a:cubicBezTo>
                <a:cubicBezTo>
                  <a:pt x="117" y="5"/>
                  <a:pt x="117" y="5"/>
                  <a:pt x="117" y="5"/>
                </a:cubicBezTo>
                <a:cubicBezTo>
                  <a:pt x="117" y="2"/>
                  <a:pt x="120" y="0"/>
                  <a:pt x="123" y="0"/>
                </a:cubicBezTo>
                <a:cubicBezTo>
                  <a:pt x="126" y="0"/>
                  <a:pt x="128" y="2"/>
                  <a:pt x="128" y="5"/>
                </a:cubicBezTo>
                <a:cubicBezTo>
                  <a:pt x="128" y="36"/>
                  <a:pt x="128" y="36"/>
                  <a:pt x="128" y="36"/>
                </a:cubicBezTo>
                <a:cubicBezTo>
                  <a:pt x="128" y="39"/>
                  <a:pt x="126" y="41"/>
                  <a:pt x="123" y="41"/>
                </a:cubicBez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 name="CuadroTexto 1"/>
          <p:cNvSpPr txBox="1"/>
          <p:nvPr/>
        </p:nvSpPr>
        <p:spPr>
          <a:xfrm>
            <a:off x="2923308" y="618220"/>
            <a:ext cx="7758545" cy="1200329"/>
          </a:xfrm>
          <a:prstGeom prst="rect">
            <a:avLst/>
          </a:prstGeom>
          <a:noFill/>
        </p:spPr>
        <p:txBody>
          <a:bodyPr wrap="square" rtlCol="0">
            <a:spAutoFit/>
          </a:bodyPr>
          <a:lstStyle/>
          <a:p>
            <a:pPr algn="ctr"/>
            <a:r>
              <a:rPr lang="es-MX" sz="2400" b="1" dirty="0"/>
              <a:t>Análisis de </a:t>
            </a:r>
            <a:r>
              <a:rPr lang="es-MX" sz="2400" b="1" dirty="0" smtClean="0"/>
              <a:t>algunas variables</a:t>
            </a:r>
            <a:r>
              <a:rPr lang="es-MX" sz="2400" b="1" dirty="0"/>
              <a:t>, comportamiento y resultados de los cuatro componentes de la Hacienda Pública Municipal</a:t>
            </a:r>
          </a:p>
        </p:txBody>
      </p:sp>
    </p:spTree>
    <p:extLst>
      <p:ext uri="{BB962C8B-B14F-4D97-AF65-F5344CB8AC3E}">
        <p14:creationId xmlns:p14="http://schemas.microsoft.com/office/powerpoint/2010/main" val="1739614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Marcador de número de diapositiva 3"/>
          <p:cNvSpPr txBox="1">
            <a:spLocks/>
          </p:cNvSpPr>
          <p:nvPr/>
        </p:nvSpPr>
        <p:spPr>
          <a:xfrm>
            <a:off x="11330999" y="6403129"/>
            <a:ext cx="616607" cy="310607"/>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747C2-8F95-4877-A6E0-6C4C57FBA194}" type="slidenum">
              <a:rPr lang="es-MX" smtClean="0">
                <a:solidFill>
                  <a:prstClr val="black">
                    <a:lumMod val="60000"/>
                    <a:lumOff val="40000"/>
                  </a:prstClr>
                </a:solidFill>
                <a:latin typeface="Arial" panose="020B0604020202020204"/>
              </a:rPr>
              <a:pPr/>
              <a:t>32</a:t>
            </a:fld>
            <a:endParaRPr lang="es-MX" dirty="0">
              <a:solidFill>
                <a:prstClr val="black">
                  <a:lumMod val="60000"/>
                  <a:lumOff val="40000"/>
                </a:prstClr>
              </a:solidFill>
              <a:latin typeface="Arial" panose="020B0604020202020204"/>
            </a:endParaRPr>
          </a:p>
        </p:txBody>
      </p:sp>
      <p:graphicFrame>
        <p:nvGraphicFramePr>
          <p:cNvPr id="2" name="Tabla 1"/>
          <p:cNvGraphicFramePr>
            <a:graphicFrameLocks noGrp="1"/>
          </p:cNvGraphicFramePr>
          <p:nvPr>
            <p:extLst>
              <p:ext uri="{D42A27DB-BD31-4B8C-83A1-F6EECF244321}">
                <p14:modId xmlns:p14="http://schemas.microsoft.com/office/powerpoint/2010/main" val="1762730721"/>
              </p:ext>
            </p:extLst>
          </p:nvPr>
        </p:nvGraphicFramePr>
        <p:xfrm>
          <a:off x="353378" y="1436140"/>
          <a:ext cx="11594228" cy="5141278"/>
        </p:xfrm>
        <a:graphic>
          <a:graphicData uri="http://schemas.openxmlformats.org/drawingml/2006/table">
            <a:tbl>
              <a:tblPr firstRow="1" firstCol="1" bandRow="1">
                <a:tableStyleId>{5A111915-BE36-4E01-A7E5-04B1672EAD32}</a:tableStyleId>
              </a:tblPr>
              <a:tblGrid>
                <a:gridCol w="1724804">
                  <a:extLst>
                    <a:ext uri="{9D8B030D-6E8A-4147-A177-3AD203B41FA5}">
                      <a16:colId xmlns:a16="http://schemas.microsoft.com/office/drawing/2014/main" val="3858670106"/>
                    </a:ext>
                  </a:extLst>
                </a:gridCol>
                <a:gridCol w="4072310">
                  <a:extLst>
                    <a:ext uri="{9D8B030D-6E8A-4147-A177-3AD203B41FA5}">
                      <a16:colId xmlns:a16="http://schemas.microsoft.com/office/drawing/2014/main" val="1360940777"/>
                    </a:ext>
                  </a:extLst>
                </a:gridCol>
                <a:gridCol w="2898557">
                  <a:extLst>
                    <a:ext uri="{9D8B030D-6E8A-4147-A177-3AD203B41FA5}">
                      <a16:colId xmlns:a16="http://schemas.microsoft.com/office/drawing/2014/main" val="2389010642"/>
                    </a:ext>
                  </a:extLst>
                </a:gridCol>
                <a:gridCol w="2898557">
                  <a:extLst>
                    <a:ext uri="{9D8B030D-6E8A-4147-A177-3AD203B41FA5}">
                      <a16:colId xmlns:a16="http://schemas.microsoft.com/office/drawing/2014/main" val="1082906948"/>
                    </a:ext>
                  </a:extLst>
                </a:gridCol>
              </a:tblGrid>
              <a:tr h="679897">
                <a:tc>
                  <a:txBody>
                    <a:bodyPr/>
                    <a:lstStyle/>
                    <a:p>
                      <a:pPr algn="ctr">
                        <a:lnSpc>
                          <a:spcPct val="107000"/>
                        </a:lnSpc>
                        <a:spcAft>
                          <a:spcPts val="0"/>
                        </a:spcAft>
                      </a:pPr>
                      <a:r>
                        <a:rPr lang="es-MX"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Variables</a:t>
                      </a:r>
                      <a:endParaRPr lang="es-MX"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51985" marR="51985" marT="0" marB="0"/>
                </a:tc>
                <a:tc>
                  <a:txBody>
                    <a:bodyPr/>
                    <a:lstStyle/>
                    <a:p>
                      <a:pPr algn="ctr">
                        <a:lnSpc>
                          <a:spcPct val="107000"/>
                        </a:lnSpc>
                        <a:spcAft>
                          <a:spcPts val="0"/>
                        </a:spcAft>
                      </a:pPr>
                      <a:r>
                        <a:rPr lang="es-MX"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Fuente de Información</a:t>
                      </a:r>
                      <a:endParaRPr lang="es-MX"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51985" marR="51985" marT="0" marB="0"/>
                </a:tc>
                <a:tc>
                  <a:txBody>
                    <a:bodyPr/>
                    <a:lstStyle/>
                    <a:p>
                      <a:pPr algn="ctr">
                        <a:lnSpc>
                          <a:spcPct val="107000"/>
                        </a:lnSpc>
                        <a:spcAft>
                          <a:spcPts val="0"/>
                        </a:spcAft>
                      </a:pPr>
                      <a:r>
                        <a:rPr lang="es-MX"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Comportamiento / Resultados (Información Textual de la Fuente de Información)</a:t>
                      </a:r>
                      <a:endParaRPr lang="es-MX"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51985" marR="51985" marT="0" marB="0"/>
                </a:tc>
                <a:tc>
                  <a:txBody>
                    <a:bodyPr/>
                    <a:lstStyle/>
                    <a:p>
                      <a:pPr algn="ctr">
                        <a:lnSpc>
                          <a:spcPct val="107000"/>
                        </a:lnSpc>
                        <a:spcAft>
                          <a:spcPts val="0"/>
                        </a:spcAft>
                      </a:pPr>
                      <a:r>
                        <a:rPr lang="es-MX"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Impacto / </a:t>
                      </a:r>
                      <a:r>
                        <a:rPr lang="es-MX"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Recomendación</a:t>
                      </a:r>
                      <a:endParaRPr lang="es-MX" sz="16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51985" marR="51985" marT="0" marB="0"/>
                </a:tc>
                <a:extLst>
                  <a:ext uri="{0D108BD9-81ED-4DB2-BD59-A6C34878D82A}">
                    <a16:rowId xmlns:a16="http://schemas.microsoft.com/office/drawing/2014/main" val="1616609874"/>
                  </a:ext>
                </a:extLst>
              </a:tr>
              <a:tr h="3671441">
                <a:tc>
                  <a:txBody>
                    <a:bodyPr/>
                    <a:lstStyle/>
                    <a:p>
                      <a:pPr algn="ctr">
                        <a:lnSpc>
                          <a:spcPct val="107000"/>
                        </a:lnSpc>
                        <a:spcAft>
                          <a:spcPts val="0"/>
                        </a:spcAft>
                      </a:pPr>
                      <a:r>
                        <a:rPr lang="es-MX" sz="1400" dirty="0">
                          <a:effectLst/>
                        </a:rPr>
                        <a:t>Ingresos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es-MX" sz="1400" dirty="0">
                          <a:effectLst/>
                        </a:rPr>
                        <a:t>INEGI. Censo Nacional de Gobiernos</a:t>
                      </a:r>
                    </a:p>
                    <a:p>
                      <a:pPr>
                        <a:lnSpc>
                          <a:spcPct val="107000"/>
                        </a:lnSpc>
                        <a:spcAft>
                          <a:spcPts val="0"/>
                        </a:spcAft>
                      </a:pPr>
                      <a:r>
                        <a:rPr lang="es-MX" sz="1400" dirty="0">
                          <a:effectLst/>
                        </a:rPr>
                        <a:t>Municipales y Demarcaciones</a:t>
                      </a:r>
                    </a:p>
                    <a:p>
                      <a:pPr>
                        <a:lnSpc>
                          <a:spcPct val="107000"/>
                        </a:lnSpc>
                        <a:spcAft>
                          <a:spcPts val="0"/>
                        </a:spcAft>
                      </a:pPr>
                      <a:r>
                        <a:rPr lang="es-MX" sz="1400" dirty="0">
                          <a:effectLst/>
                        </a:rPr>
                        <a:t>Territoriales de la Ciudad de</a:t>
                      </a:r>
                    </a:p>
                    <a:p>
                      <a:pPr>
                        <a:lnSpc>
                          <a:spcPct val="107000"/>
                        </a:lnSpc>
                        <a:spcAft>
                          <a:spcPts val="0"/>
                        </a:spcAft>
                      </a:pPr>
                      <a:r>
                        <a:rPr lang="es-MX" sz="1400" dirty="0">
                          <a:effectLst/>
                        </a:rPr>
                        <a:t>México 2019 (2018)</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es-MX" sz="1400" dirty="0">
                          <a:effectLst/>
                        </a:rPr>
                        <a:t>El 35.2% de las administraciones municipales realizaron actividades de gestión catastral y de cobro del impuesto predial; el 34.5% sólo se encargó del cobro del impuesto predial y 17.6% únicamente realizó actividades de gestión catastral, mientras que 12.7% no realizó actividades en los temas mencionados.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es-MX" sz="1400" dirty="0">
                          <a:effectLst/>
                        </a:rPr>
                        <a:t>La mayoría de los municipios deberían realizar actividades de gestión catastral y de cobro del predial; además el 12.7% no están haciendo ninguna de las dos actividades. Tiene un impacto negativo / </a:t>
                      </a:r>
                      <a:r>
                        <a:rPr lang="es-MX" sz="1400" dirty="0" smtClean="0">
                          <a:effectLst/>
                        </a:rPr>
                        <a:t>Los </a:t>
                      </a:r>
                      <a:r>
                        <a:rPr lang="es-MX" sz="1400" dirty="0">
                          <a:effectLst/>
                        </a:rPr>
                        <a:t>ayuntamientos deben realizar las dos actividades (gestión y modernización catastral, así como el cobro del impuesto predial) dado el peso que este concepto tiene en sus ingresos propios; así como buscar financiamiento de organismos internacionales para estandarizar sistemas integrales de gestión catastral y certificar la gestión de cobro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792225455"/>
                  </a:ext>
                </a:extLst>
              </a:tr>
            </a:tbl>
          </a:graphicData>
        </a:graphic>
      </p:graphicFrame>
    </p:spTree>
    <p:extLst>
      <p:ext uri="{BB962C8B-B14F-4D97-AF65-F5344CB8AC3E}">
        <p14:creationId xmlns:p14="http://schemas.microsoft.com/office/powerpoint/2010/main" val="1948723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Marcador de número de diapositiva 3"/>
          <p:cNvSpPr txBox="1">
            <a:spLocks/>
          </p:cNvSpPr>
          <p:nvPr/>
        </p:nvSpPr>
        <p:spPr>
          <a:xfrm>
            <a:off x="11330999" y="6403129"/>
            <a:ext cx="616607" cy="310607"/>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747C2-8F95-4877-A6E0-6C4C57FBA194}" type="slidenum">
              <a:rPr lang="es-MX" smtClean="0">
                <a:solidFill>
                  <a:prstClr val="black">
                    <a:lumMod val="60000"/>
                    <a:lumOff val="40000"/>
                  </a:prstClr>
                </a:solidFill>
                <a:latin typeface="Arial" panose="020B0604020202020204"/>
              </a:rPr>
              <a:pPr/>
              <a:t>33</a:t>
            </a:fld>
            <a:endParaRPr lang="es-MX" dirty="0">
              <a:solidFill>
                <a:prstClr val="black">
                  <a:lumMod val="60000"/>
                  <a:lumOff val="40000"/>
                </a:prstClr>
              </a:solidFill>
              <a:latin typeface="Arial" panose="020B0604020202020204"/>
            </a:endParaRPr>
          </a:p>
        </p:txBody>
      </p:sp>
      <p:graphicFrame>
        <p:nvGraphicFramePr>
          <p:cNvPr id="2" name="Tabla 1"/>
          <p:cNvGraphicFramePr>
            <a:graphicFrameLocks noGrp="1"/>
          </p:cNvGraphicFramePr>
          <p:nvPr>
            <p:extLst>
              <p:ext uri="{D42A27DB-BD31-4B8C-83A1-F6EECF244321}">
                <p14:modId xmlns:p14="http://schemas.microsoft.com/office/powerpoint/2010/main" val="1813776355"/>
              </p:ext>
            </p:extLst>
          </p:nvPr>
        </p:nvGraphicFramePr>
        <p:xfrm>
          <a:off x="502613" y="1101436"/>
          <a:ext cx="11294532" cy="5257231"/>
        </p:xfrm>
        <a:graphic>
          <a:graphicData uri="http://schemas.openxmlformats.org/drawingml/2006/table">
            <a:tbl>
              <a:tblPr firstRow="1" firstCol="1" bandRow="1">
                <a:tableStyleId>{69012ECD-51FC-41F1-AA8D-1B2483CD663E}</a:tableStyleId>
              </a:tblPr>
              <a:tblGrid>
                <a:gridCol w="2823633">
                  <a:extLst>
                    <a:ext uri="{9D8B030D-6E8A-4147-A177-3AD203B41FA5}">
                      <a16:colId xmlns:a16="http://schemas.microsoft.com/office/drawing/2014/main" val="3070604534"/>
                    </a:ext>
                  </a:extLst>
                </a:gridCol>
                <a:gridCol w="2823633">
                  <a:extLst>
                    <a:ext uri="{9D8B030D-6E8A-4147-A177-3AD203B41FA5}">
                      <a16:colId xmlns:a16="http://schemas.microsoft.com/office/drawing/2014/main" val="3963707440"/>
                    </a:ext>
                  </a:extLst>
                </a:gridCol>
                <a:gridCol w="2823633">
                  <a:extLst>
                    <a:ext uri="{9D8B030D-6E8A-4147-A177-3AD203B41FA5}">
                      <a16:colId xmlns:a16="http://schemas.microsoft.com/office/drawing/2014/main" val="3939126503"/>
                    </a:ext>
                  </a:extLst>
                </a:gridCol>
                <a:gridCol w="2823633">
                  <a:extLst>
                    <a:ext uri="{9D8B030D-6E8A-4147-A177-3AD203B41FA5}">
                      <a16:colId xmlns:a16="http://schemas.microsoft.com/office/drawing/2014/main" val="3550247341"/>
                    </a:ext>
                  </a:extLst>
                </a:gridCol>
              </a:tblGrid>
              <a:tr h="593270">
                <a:tc>
                  <a:txBody>
                    <a:bodyPr/>
                    <a:lstStyle/>
                    <a:p>
                      <a:pPr algn="ctr">
                        <a:lnSpc>
                          <a:spcPct val="107000"/>
                        </a:lnSpc>
                        <a:spcAft>
                          <a:spcPts val="0"/>
                        </a:spcAft>
                      </a:pPr>
                      <a:r>
                        <a:rPr lang="es-MX" sz="1600" dirty="0">
                          <a:effectLst>
                            <a:outerShdw blurRad="38100" dist="38100" dir="2700000" algn="tl">
                              <a:srgbClr val="000000">
                                <a:alpha val="43137"/>
                              </a:srgbClr>
                            </a:outerShdw>
                          </a:effectLst>
                        </a:rPr>
                        <a:t>Variables</a:t>
                      </a:r>
                      <a:endParaRPr lang="es-MX"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618" marR="32618" marT="0" marB="0"/>
                </a:tc>
                <a:tc>
                  <a:txBody>
                    <a:bodyPr/>
                    <a:lstStyle/>
                    <a:p>
                      <a:pPr algn="ctr">
                        <a:lnSpc>
                          <a:spcPct val="107000"/>
                        </a:lnSpc>
                        <a:spcAft>
                          <a:spcPts val="0"/>
                        </a:spcAft>
                      </a:pPr>
                      <a:r>
                        <a:rPr lang="es-MX" sz="1600" dirty="0">
                          <a:effectLst>
                            <a:outerShdw blurRad="38100" dist="38100" dir="2700000" algn="tl">
                              <a:srgbClr val="000000">
                                <a:alpha val="43137"/>
                              </a:srgbClr>
                            </a:outerShdw>
                          </a:effectLst>
                        </a:rPr>
                        <a:t>Fuente de Información</a:t>
                      </a:r>
                      <a:endParaRPr lang="es-MX"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618" marR="32618" marT="0" marB="0"/>
                </a:tc>
                <a:tc>
                  <a:txBody>
                    <a:bodyPr/>
                    <a:lstStyle/>
                    <a:p>
                      <a:pPr algn="ctr">
                        <a:lnSpc>
                          <a:spcPct val="107000"/>
                        </a:lnSpc>
                        <a:spcAft>
                          <a:spcPts val="0"/>
                        </a:spcAft>
                      </a:pPr>
                      <a:r>
                        <a:rPr lang="es-MX" sz="1600" dirty="0">
                          <a:effectLst>
                            <a:outerShdw blurRad="38100" dist="38100" dir="2700000" algn="tl">
                              <a:srgbClr val="000000">
                                <a:alpha val="43137"/>
                              </a:srgbClr>
                            </a:outerShdw>
                          </a:effectLst>
                        </a:rPr>
                        <a:t>Comportamiento / Resultados (Información Textual de la Fuente de Información)</a:t>
                      </a:r>
                      <a:endParaRPr lang="es-MX"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618" marR="32618" marT="0" marB="0"/>
                </a:tc>
                <a:tc>
                  <a:txBody>
                    <a:bodyPr/>
                    <a:lstStyle/>
                    <a:p>
                      <a:pPr algn="ctr">
                        <a:lnSpc>
                          <a:spcPct val="107000"/>
                        </a:lnSpc>
                        <a:spcAft>
                          <a:spcPts val="0"/>
                        </a:spcAft>
                      </a:pPr>
                      <a:r>
                        <a:rPr lang="es-MX" sz="1600" dirty="0">
                          <a:effectLst>
                            <a:outerShdw blurRad="38100" dist="38100" dir="2700000" algn="tl">
                              <a:srgbClr val="000000">
                                <a:alpha val="43137"/>
                              </a:srgbClr>
                            </a:outerShdw>
                          </a:effectLst>
                        </a:rPr>
                        <a:t>Impacto / </a:t>
                      </a:r>
                      <a:r>
                        <a:rPr lang="es-MX" sz="1600" dirty="0" smtClean="0">
                          <a:effectLst>
                            <a:outerShdw blurRad="38100" dist="38100" dir="2700000" algn="tl">
                              <a:srgbClr val="000000">
                                <a:alpha val="43137"/>
                              </a:srgbClr>
                            </a:outerShdw>
                          </a:effectLst>
                        </a:rPr>
                        <a:t>Recomendación</a:t>
                      </a:r>
                      <a:endParaRPr lang="es-MX"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618" marR="32618" marT="0" marB="0"/>
                </a:tc>
                <a:extLst>
                  <a:ext uri="{0D108BD9-81ED-4DB2-BD59-A6C34878D82A}">
                    <a16:rowId xmlns:a16="http://schemas.microsoft.com/office/drawing/2014/main" val="2847086694"/>
                  </a:ext>
                </a:extLst>
              </a:tr>
              <a:tr h="4213545">
                <a:tc>
                  <a:txBody>
                    <a:bodyPr/>
                    <a:lstStyle/>
                    <a:p>
                      <a:pPr algn="ctr">
                        <a:lnSpc>
                          <a:spcPct val="107000"/>
                        </a:lnSpc>
                        <a:spcAft>
                          <a:spcPts val="0"/>
                        </a:spcAft>
                      </a:pPr>
                      <a:r>
                        <a:rPr lang="es-MX" sz="1100" dirty="0">
                          <a:effectLst/>
                        </a:rPr>
                        <a:t>Egresos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18" marR="32618" marT="0" marB="0"/>
                </a:tc>
                <a:tc>
                  <a:txBody>
                    <a:bodyPr/>
                    <a:lstStyle/>
                    <a:p>
                      <a:pPr>
                        <a:lnSpc>
                          <a:spcPct val="107000"/>
                        </a:lnSpc>
                        <a:spcAft>
                          <a:spcPts val="0"/>
                        </a:spcAft>
                      </a:pPr>
                      <a:r>
                        <a:rPr lang="es-MX" sz="1100" dirty="0">
                          <a:effectLst/>
                        </a:rPr>
                        <a:t>INEGI. Censo Nacional de Gobiernos</a:t>
                      </a:r>
                    </a:p>
                    <a:p>
                      <a:pPr>
                        <a:lnSpc>
                          <a:spcPct val="107000"/>
                        </a:lnSpc>
                        <a:spcAft>
                          <a:spcPts val="0"/>
                        </a:spcAft>
                      </a:pPr>
                      <a:r>
                        <a:rPr lang="es-MX" sz="1100" dirty="0">
                          <a:effectLst/>
                        </a:rPr>
                        <a:t>Municipales y Demarcaciones</a:t>
                      </a:r>
                    </a:p>
                    <a:p>
                      <a:pPr>
                        <a:lnSpc>
                          <a:spcPct val="107000"/>
                        </a:lnSpc>
                        <a:spcAft>
                          <a:spcPts val="0"/>
                        </a:spcAft>
                      </a:pPr>
                      <a:r>
                        <a:rPr lang="es-MX" sz="1100" dirty="0">
                          <a:effectLst/>
                        </a:rPr>
                        <a:t>Territoriales de la Ciudad de</a:t>
                      </a:r>
                    </a:p>
                    <a:p>
                      <a:pPr>
                        <a:lnSpc>
                          <a:spcPct val="107000"/>
                        </a:lnSpc>
                        <a:spcAft>
                          <a:spcPts val="0"/>
                        </a:spcAft>
                      </a:pPr>
                      <a:r>
                        <a:rPr lang="es-MX" sz="1100" dirty="0">
                          <a:effectLst/>
                        </a:rPr>
                        <a:t>México 2019 (2018)</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18" marR="32618" marT="0" marB="0"/>
                </a:tc>
                <a:tc>
                  <a:txBody>
                    <a:bodyPr/>
                    <a:lstStyle/>
                    <a:p>
                      <a:pPr>
                        <a:lnSpc>
                          <a:spcPct val="107000"/>
                        </a:lnSpc>
                        <a:spcAft>
                          <a:spcPts val="0"/>
                        </a:spcAft>
                      </a:pPr>
                      <a:r>
                        <a:rPr lang="es-MX" sz="1100" dirty="0">
                          <a:effectLst/>
                        </a:rPr>
                        <a:t>Durante 2018, a nivel nacional, el presupuesto ejercido por los municipios o demarcaciones territoriales de la Ciudad</a:t>
                      </a:r>
                    </a:p>
                    <a:p>
                      <a:pPr>
                        <a:lnSpc>
                          <a:spcPct val="107000"/>
                        </a:lnSpc>
                        <a:spcAft>
                          <a:spcPts val="0"/>
                        </a:spcAft>
                      </a:pPr>
                      <a:r>
                        <a:rPr lang="es-MX" sz="1100" dirty="0">
                          <a:effectLst/>
                        </a:rPr>
                        <a:t>de México fue de 492 mil 574 millones 603 mil 589 pesos, esto representa un decremento de 11.48% con respecto a lo ejercido en 2016. Por su parte, el promedio de presupuesto ejercido por municipio o demarcación fue de 217 millones 184 mil 569 pesos (el promedio se establece sobre 2,268 administraciones públicas municipales, no contempla</a:t>
                      </a:r>
                    </a:p>
                    <a:p>
                      <a:pPr>
                        <a:lnSpc>
                          <a:spcPct val="107000"/>
                        </a:lnSpc>
                        <a:spcAft>
                          <a:spcPts val="0"/>
                        </a:spcAft>
                      </a:pPr>
                      <a:r>
                        <a:rPr lang="es-MX" sz="1100" dirty="0">
                          <a:effectLst/>
                        </a:rPr>
                        <a:t>aquellas que no contaron con datos o elementos para responder sobre este tema).</a:t>
                      </a:r>
                    </a:p>
                    <a:p>
                      <a:pPr>
                        <a:lnSpc>
                          <a:spcPct val="107000"/>
                        </a:lnSpc>
                        <a:spcAft>
                          <a:spcPts val="0"/>
                        </a:spcAft>
                      </a:pPr>
                      <a:r>
                        <a:rPr lang="es-MX" sz="1100" dirty="0">
                          <a:effectLst/>
                        </a:rPr>
                        <a:t>En el mismo periodo, 5.4% de los municipios contó con un programa de racionalidad y austeridad del gasto (sólo 134 municipios contaron con ese programa; 2,133 no contaron con ese programa; en 176 no se sabe y 20 municipios no presentaron información).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18" marR="32618" marT="0" marB="0"/>
                </a:tc>
                <a:tc>
                  <a:txBody>
                    <a:bodyPr/>
                    <a:lstStyle/>
                    <a:p>
                      <a:pPr>
                        <a:lnSpc>
                          <a:spcPct val="107000"/>
                        </a:lnSpc>
                        <a:spcAft>
                          <a:spcPts val="0"/>
                        </a:spcAft>
                      </a:pPr>
                      <a:r>
                        <a:rPr lang="es-MX" sz="1100" dirty="0">
                          <a:effectLst/>
                        </a:rPr>
                        <a:t>El crecimiento del presupuesto debe tener una relación directa con el aumento de la población o con la implementación de un programa de reingeniería presupuestal que les permita hacer más con menos recursos; en términos generales no se ha observado una contracción del crecimiento poblacional en el periodo observado y es muy bajo el porcentaje de los municipios que cuentan con un programa de racionalidad y austeridad del gasto, así que tiene un impacto negativo / Implementación del proceso de administración de riesgos (programa de reingeniería presupuestal) y de la aplicación de metodologías como el Presupuesto basado en Resultados (</a:t>
                      </a:r>
                      <a:r>
                        <a:rPr lang="es-MX" sz="1100" dirty="0" err="1">
                          <a:effectLst/>
                        </a:rPr>
                        <a:t>PbR</a:t>
                      </a:r>
                      <a:r>
                        <a:rPr lang="es-MX" sz="1100" dirty="0">
                          <a:effectLst/>
                        </a:rPr>
                        <a:t>)</a:t>
                      </a:r>
                    </a:p>
                    <a:p>
                      <a:pPr>
                        <a:lnSpc>
                          <a:spcPct val="107000"/>
                        </a:lnSpc>
                        <a:spcAft>
                          <a:spcPts val="0"/>
                        </a:spcAft>
                      </a:pPr>
                      <a:r>
                        <a:rPr lang="es-MX" sz="1100" dirty="0">
                          <a:effectLst/>
                        </a:rPr>
                        <a:t>Tiene impacto neutral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2618" marR="32618" marT="0" marB="0"/>
                </a:tc>
                <a:extLst>
                  <a:ext uri="{0D108BD9-81ED-4DB2-BD59-A6C34878D82A}">
                    <a16:rowId xmlns:a16="http://schemas.microsoft.com/office/drawing/2014/main" val="3934510212"/>
                  </a:ext>
                </a:extLst>
              </a:tr>
            </a:tbl>
          </a:graphicData>
        </a:graphic>
      </p:graphicFrame>
    </p:spTree>
    <p:extLst>
      <p:ext uri="{BB962C8B-B14F-4D97-AF65-F5344CB8AC3E}">
        <p14:creationId xmlns:p14="http://schemas.microsoft.com/office/powerpoint/2010/main" val="355114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Marcador de número de diapositiva 3"/>
          <p:cNvSpPr txBox="1">
            <a:spLocks/>
          </p:cNvSpPr>
          <p:nvPr/>
        </p:nvSpPr>
        <p:spPr>
          <a:xfrm>
            <a:off x="11330999" y="6403129"/>
            <a:ext cx="616607" cy="310607"/>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747C2-8F95-4877-A6E0-6C4C57FBA194}" type="slidenum">
              <a:rPr lang="es-MX" smtClean="0">
                <a:solidFill>
                  <a:prstClr val="black">
                    <a:lumMod val="60000"/>
                    <a:lumOff val="40000"/>
                  </a:prstClr>
                </a:solidFill>
                <a:latin typeface="Arial" panose="020B0604020202020204"/>
              </a:rPr>
              <a:pPr/>
              <a:t>34</a:t>
            </a:fld>
            <a:endParaRPr lang="es-MX" dirty="0">
              <a:solidFill>
                <a:prstClr val="black">
                  <a:lumMod val="60000"/>
                  <a:lumOff val="40000"/>
                </a:prstClr>
              </a:solidFill>
              <a:latin typeface="Arial" panose="020B0604020202020204"/>
            </a:endParaRPr>
          </a:p>
        </p:txBody>
      </p:sp>
      <p:graphicFrame>
        <p:nvGraphicFramePr>
          <p:cNvPr id="2" name="Tabla 1"/>
          <p:cNvGraphicFramePr>
            <a:graphicFrameLocks noGrp="1"/>
          </p:cNvGraphicFramePr>
          <p:nvPr>
            <p:extLst>
              <p:ext uri="{D42A27DB-BD31-4B8C-83A1-F6EECF244321}">
                <p14:modId xmlns:p14="http://schemas.microsoft.com/office/powerpoint/2010/main" val="1432409146"/>
              </p:ext>
            </p:extLst>
          </p:nvPr>
        </p:nvGraphicFramePr>
        <p:xfrm>
          <a:off x="219274" y="1123655"/>
          <a:ext cx="11728332" cy="5734345"/>
        </p:xfrm>
        <a:graphic>
          <a:graphicData uri="http://schemas.openxmlformats.org/drawingml/2006/table">
            <a:tbl>
              <a:tblPr firstRow="1" firstCol="1" bandRow="1">
                <a:tableStyleId>{5A111915-BE36-4E01-A7E5-04B1672EAD32}</a:tableStyleId>
              </a:tblPr>
              <a:tblGrid>
                <a:gridCol w="1676859">
                  <a:extLst>
                    <a:ext uri="{9D8B030D-6E8A-4147-A177-3AD203B41FA5}">
                      <a16:colId xmlns:a16="http://schemas.microsoft.com/office/drawing/2014/main" val="1723803907"/>
                    </a:ext>
                  </a:extLst>
                </a:gridCol>
                <a:gridCol w="2036618">
                  <a:extLst>
                    <a:ext uri="{9D8B030D-6E8A-4147-A177-3AD203B41FA5}">
                      <a16:colId xmlns:a16="http://schemas.microsoft.com/office/drawing/2014/main" val="421329378"/>
                    </a:ext>
                  </a:extLst>
                </a:gridCol>
                <a:gridCol w="4239491">
                  <a:extLst>
                    <a:ext uri="{9D8B030D-6E8A-4147-A177-3AD203B41FA5}">
                      <a16:colId xmlns:a16="http://schemas.microsoft.com/office/drawing/2014/main" val="1984325364"/>
                    </a:ext>
                  </a:extLst>
                </a:gridCol>
                <a:gridCol w="3775364">
                  <a:extLst>
                    <a:ext uri="{9D8B030D-6E8A-4147-A177-3AD203B41FA5}">
                      <a16:colId xmlns:a16="http://schemas.microsoft.com/office/drawing/2014/main" val="2580650591"/>
                    </a:ext>
                  </a:extLst>
                </a:gridCol>
              </a:tblGrid>
              <a:tr h="833947">
                <a:tc>
                  <a:txBody>
                    <a:bodyPr/>
                    <a:lstStyle/>
                    <a:p>
                      <a:pPr algn="ctr">
                        <a:lnSpc>
                          <a:spcPct val="107000"/>
                        </a:lnSpc>
                        <a:spcAft>
                          <a:spcPts val="0"/>
                        </a:spcAft>
                      </a:pPr>
                      <a:r>
                        <a:rPr lang="es-MX" sz="1400" dirty="0">
                          <a:effectLst/>
                        </a:rPr>
                        <a:t>Variables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gn="ctr">
                        <a:lnSpc>
                          <a:spcPct val="107000"/>
                        </a:lnSpc>
                        <a:spcAft>
                          <a:spcPts val="0"/>
                        </a:spcAft>
                      </a:pPr>
                      <a:r>
                        <a:rPr lang="es-MX" sz="1400" dirty="0">
                          <a:effectLst/>
                        </a:rPr>
                        <a:t>Fuente de Información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gn="ctr">
                        <a:lnSpc>
                          <a:spcPct val="107000"/>
                        </a:lnSpc>
                        <a:spcAft>
                          <a:spcPts val="0"/>
                        </a:spcAft>
                      </a:pPr>
                      <a:r>
                        <a:rPr lang="es-MX" sz="1400" dirty="0">
                          <a:effectLst/>
                        </a:rPr>
                        <a:t>Comportamiento / Resultados (Información Textual de la Fuente de Información)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gn="ctr">
                        <a:lnSpc>
                          <a:spcPct val="107000"/>
                        </a:lnSpc>
                        <a:spcAft>
                          <a:spcPts val="0"/>
                        </a:spcAft>
                      </a:pPr>
                      <a:r>
                        <a:rPr lang="es-MX" sz="1400" dirty="0">
                          <a:effectLst/>
                        </a:rPr>
                        <a:t>Impacto / </a:t>
                      </a:r>
                      <a:r>
                        <a:rPr lang="es-MX" sz="1400" dirty="0" smtClean="0">
                          <a:effectLst/>
                        </a:rPr>
                        <a:t>Recomendación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extLst>
                  <a:ext uri="{0D108BD9-81ED-4DB2-BD59-A6C34878D82A}">
                    <a16:rowId xmlns:a16="http://schemas.microsoft.com/office/drawing/2014/main" val="3752340459"/>
                  </a:ext>
                </a:extLst>
              </a:tr>
              <a:tr h="205565">
                <a:tc>
                  <a:txBody>
                    <a:bodyPr/>
                    <a:lstStyle/>
                    <a:p>
                      <a:pPr algn="ctr">
                        <a:lnSpc>
                          <a:spcPct val="107000"/>
                        </a:lnSpc>
                        <a:spcAft>
                          <a:spcPts val="0"/>
                        </a:spcAft>
                      </a:pPr>
                      <a:r>
                        <a:rPr lang="es-MX" sz="1400">
                          <a:effectLst/>
                        </a:rPr>
                        <a:t>Patrimonio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gridSpan="3">
                  <a:txBody>
                    <a:bodyPr/>
                    <a:lstStyle/>
                    <a:p>
                      <a:pPr algn="ctr">
                        <a:lnSpc>
                          <a:spcPct val="107000"/>
                        </a:lnSpc>
                        <a:spcAft>
                          <a:spcPts val="0"/>
                        </a:spcAft>
                      </a:pPr>
                      <a:r>
                        <a:rPr lang="es-MX" sz="1400" dirty="0">
                          <a:effectLst/>
                        </a:rPr>
                        <a:t>Información oficial no disponible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48477956"/>
                  </a:ext>
                </a:extLst>
              </a:tr>
              <a:tr h="625182">
                <a:tc>
                  <a:txBody>
                    <a:bodyPr/>
                    <a:lstStyle/>
                    <a:p>
                      <a:pPr marL="0" algn="ctr" defTabSz="914400" rtl="0" eaLnBrk="1" latinLnBrk="0" hangingPunct="1">
                        <a:lnSpc>
                          <a:spcPct val="107000"/>
                        </a:lnSpc>
                        <a:spcAft>
                          <a:spcPts val="0"/>
                        </a:spcAft>
                      </a:pPr>
                      <a:r>
                        <a:rPr lang="es-MX" sz="1400" b="1" kern="1200" dirty="0">
                          <a:solidFill>
                            <a:schemeClr val="bg1"/>
                          </a:solidFill>
                          <a:effectLst/>
                          <a:latin typeface="+mn-lt"/>
                          <a:ea typeface="+mn-ea"/>
                          <a:cs typeface="+mn-cs"/>
                        </a:rPr>
                        <a:t>Variables</a:t>
                      </a:r>
                    </a:p>
                  </a:txBody>
                  <a:tcPr marL="37807" marR="37807" marT="0" marB="0">
                    <a:solidFill>
                      <a:srgbClr val="5B9BD5"/>
                    </a:solidFill>
                  </a:tcPr>
                </a:tc>
                <a:tc>
                  <a:txBody>
                    <a:bodyPr/>
                    <a:lstStyle/>
                    <a:p>
                      <a:pPr marL="0" algn="ctr" defTabSz="914400" rtl="0" eaLnBrk="1" latinLnBrk="0" hangingPunct="1">
                        <a:lnSpc>
                          <a:spcPct val="107000"/>
                        </a:lnSpc>
                        <a:spcAft>
                          <a:spcPts val="0"/>
                        </a:spcAft>
                      </a:pPr>
                      <a:r>
                        <a:rPr lang="es-MX" sz="1400" b="1" kern="1200" dirty="0">
                          <a:solidFill>
                            <a:schemeClr val="bg1"/>
                          </a:solidFill>
                          <a:effectLst/>
                          <a:latin typeface="+mn-lt"/>
                          <a:ea typeface="+mn-ea"/>
                          <a:cs typeface="+mn-cs"/>
                        </a:rPr>
                        <a:t>Fuente de Información</a:t>
                      </a:r>
                    </a:p>
                  </a:txBody>
                  <a:tcPr marL="37807" marR="37807" marT="0" marB="0">
                    <a:solidFill>
                      <a:srgbClr val="5B9BD5"/>
                    </a:solidFill>
                  </a:tcPr>
                </a:tc>
                <a:tc>
                  <a:txBody>
                    <a:bodyPr/>
                    <a:lstStyle/>
                    <a:p>
                      <a:pPr marL="0" algn="ctr" defTabSz="914400" rtl="0" eaLnBrk="1" latinLnBrk="0" hangingPunct="1">
                        <a:lnSpc>
                          <a:spcPct val="107000"/>
                        </a:lnSpc>
                        <a:spcAft>
                          <a:spcPts val="0"/>
                        </a:spcAft>
                      </a:pPr>
                      <a:r>
                        <a:rPr lang="es-MX" sz="1400" b="1" kern="1200" dirty="0">
                          <a:solidFill>
                            <a:schemeClr val="bg1"/>
                          </a:solidFill>
                          <a:effectLst/>
                          <a:latin typeface="+mn-lt"/>
                          <a:ea typeface="+mn-ea"/>
                          <a:cs typeface="+mn-cs"/>
                        </a:rPr>
                        <a:t>Comportamiento / Resultados (Información Textual de la Fuente de Información)</a:t>
                      </a:r>
                    </a:p>
                  </a:txBody>
                  <a:tcPr marL="37807" marR="37807" marT="0" marB="0">
                    <a:solidFill>
                      <a:srgbClr val="5B9BD5"/>
                    </a:solidFill>
                  </a:tcPr>
                </a:tc>
                <a:tc>
                  <a:txBody>
                    <a:bodyPr/>
                    <a:lstStyle/>
                    <a:p>
                      <a:pPr marL="0" algn="ctr" defTabSz="914400" rtl="0" eaLnBrk="1" latinLnBrk="0" hangingPunct="1">
                        <a:lnSpc>
                          <a:spcPct val="107000"/>
                        </a:lnSpc>
                        <a:spcAft>
                          <a:spcPts val="0"/>
                        </a:spcAft>
                      </a:pPr>
                      <a:r>
                        <a:rPr lang="es-MX" sz="1400" b="1" kern="1200" dirty="0">
                          <a:solidFill>
                            <a:schemeClr val="bg1"/>
                          </a:solidFill>
                          <a:effectLst/>
                          <a:latin typeface="+mn-lt"/>
                          <a:ea typeface="+mn-ea"/>
                          <a:cs typeface="+mn-cs"/>
                        </a:rPr>
                        <a:t>Impacto / </a:t>
                      </a:r>
                      <a:r>
                        <a:rPr lang="es-MX" sz="1400" b="1" kern="1200" dirty="0" smtClean="0">
                          <a:solidFill>
                            <a:schemeClr val="bg1"/>
                          </a:solidFill>
                          <a:effectLst/>
                          <a:latin typeface="+mn-lt"/>
                          <a:ea typeface="+mn-ea"/>
                          <a:cs typeface="+mn-cs"/>
                        </a:rPr>
                        <a:t>Recomendación</a:t>
                      </a:r>
                      <a:endParaRPr lang="es-MX" sz="1400" b="1" kern="1200" dirty="0">
                        <a:solidFill>
                          <a:schemeClr val="bg1"/>
                        </a:solidFill>
                        <a:effectLst/>
                        <a:latin typeface="+mn-lt"/>
                        <a:ea typeface="+mn-ea"/>
                        <a:cs typeface="+mn-cs"/>
                      </a:endParaRPr>
                    </a:p>
                  </a:txBody>
                  <a:tcPr marL="37807" marR="37807" marT="0" marB="0">
                    <a:solidFill>
                      <a:srgbClr val="5B9BD5"/>
                    </a:solidFill>
                  </a:tcPr>
                </a:tc>
                <a:extLst>
                  <a:ext uri="{0D108BD9-81ED-4DB2-BD59-A6C34878D82A}">
                    <a16:rowId xmlns:a16="http://schemas.microsoft.com/office/drawing/2014/main" val="203278672"/>
                  </a:ext>
                </a:extLst>
              </a:tr>
              <a:tr h="4046933">
                <a:tc>
                  <a:txBody>
                    <a:bodyPr/>
                    <a:lstStyle/>
                    <a:p>
                      <a:pPr algn="ctr">
                        <a:lnSpc>
                          <a:spcPct val="107000"/>
                        </a:lnSpc>
                        <a:spcAft>
                          <a:spcPts val="0"/>
                        </a:spcAft>
                      </a:pPr>
                      <a:r>
                        <a:rPr lang="es-MX" sz="1400">
                          <a:effectLst/>
                        </a:rPr>
                        <a:t>Deuda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s-MX" sz="1400" dirty="0">
                          <a:effectLst/>
                        </a:rPr>
                        <a:t>SHCP. Registro Público Único (saldos al 31 de diciembre del 2021) y Resultados del Sistema de Alertas al primer semestre 2020</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s-MX" sz="1400" dirty="0">
                          <a:effectLst/>
                        </a:rPr>
                        <a:t>Según el Registro Público Único (</a:t>
                      </a:r>
                      <a:r>
                        <a:rPr lang="es-MX" sz="1400" dirty="0" err="1">
                          <a:effectLst/>
                        </a:rPr>
                        <a:t>RPU</a:t>
                      </a:r>
                      <a:r>
                        <a:rPr lang="es-MX" sz="1400" dirty="0">
                          <a:effectLst/>
                        </a:rPr>
                        <a:t>), el saldo de los financiamientos y obligaciones de municipios y sus entes públicos al 31 de diciembre del 2021 fue de $37,060 millones de pesos, con respecto al saldo del mismo periodo del 2020, la variación nominal fue de -9. 04%</a:t>
                      </a:r>
                    </a:p>
                    <a:p>
                      <a:pPr>
                        <a:lnSpc>
                          <a:spcPct val="107000"/>
                        </a:lnSpc>
                        <a:spcAft>
                          <a:spcPts val="0"/>
                        </a:spcAft>
                      </a:pPr>
                      <a:r>
                        <a:rPr lang="es-MX" sz="1400" dirty="0">
                          <a:effectLst/>
                        </a:rPr>
                        <a:t>En cuanto al resultado del Sistema de Alertas, “el 56.22% de los municipios que están en este sistema tienen endeudamiento sostenible; el 39.85% de los municipios no entregaron información; el 3.68% tienen endeudamiento en observación; y el 0.25% de los municipios tienen endeudamiento elevado.”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tc>
                  <a:txBody>
                    <a:bodyPr/>
                    <a:lstStyle/>
                    <a:p>
                      <a:pPr>
                        <a:lnSpc>
                          <a:spcPct val="107000"/>
                        </a:lnSpc>
                        <a:spcAft>
                          <a:spcPts val="0"/>
                        </a:spcAft>
                      </a:pPr>
                      <a:r>
                        <a:rPr lang="es-MX" sz="1400" dirty="0">
                          <a:effectLst/>
                        </a:rPr>
                        <a:t>Tanto por los resultados del </a:t>
                      </a:r>
                      <a:r>
                        <a:rPr lang="es-MX" sz="1400" dirty="0" err="1">
                          <a:effectLst/>
                        </a:rPr>
                        <a:t>RPU</a:t>
                      </a:r>
                      <a:r>
                        <a:rPr lang="es-MX" sz="1400" dirty="0">
                          <a:effectLst/>
                        </a:rPr>
                        <a:t> y del Sistema de Alertas, la mayoría de los municipios que reportan a estos sistemas tienen endeudamiento sostenible; además de que ha disminuido en términos nominales el saldo de los financiamientos y las obligaciones de los municipios.  Todo hasta la fecha señalada de los reportes. Hay que tomar en cuenta que muchos municipios no entregaron información por lo que no se puede realizar la medición sobre el nivel de su endeudamiento. Tiene un impacto neutral / Informar y transparentar la información para evaluar su capacidad de endeudamiento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807" marR="37807" marT="0" marB="0"/>
                </a:tc>
                <a:extLst>
                  <a:ext uri="{0D108BD9-81ED-4DB2-BD59-A6C34878D82A}">
                    <a16:rowId xmlns:a16="http://schemas.microsoft.com/office/drawing/2014/main" val="3878157312"/>
                  </a:ext>
                </a:extLst>
              </a:tr>
            </a:tbl>
          </a:graphicData>
        </a:graphic>
      </p:graphicFrame>
    </p:spTree>
    <p:extLst>
      <p:ext uri="{BB962C8B-B14F-4D97-AF65-F5344CB8AC3E}">
        <p14:creationId xmlns:p14="http://schemas.microsoft.com/office/powerpoint/2010/main" val="2183880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Marcador de número de diapositiva 3"/>
          <p:cNvSpPr txBox="1">
            <a:spLocks/>
          </p:cNvSpPr>
          <p:nvPr/>
        </p:nvSpPr>
        <p:spPr>
          <a:xfrm>
            <a:off x="11330999" y="6403129"/>
            <a:ext cx="616607" cy="310607"/>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747C2-8F95-4877-A6E0-6C4C57FBA194}" type="slidenum">
              <a:rPr lang="es-MX" smtClean="0">
                <a:solidFill>
                  <a:prstClr val="black">
                    <a:lumMod val="60000"/>
                    <a:lumOff val="40000"/>
                  </a:prstClr>
                </a:solidFill>
                <a:latin typeface="Arial" panose="020B0604020202020204"/>
              </a:rPr>
              <a:pPr/>
              <a:t>35</a:t>
            </a:fld>
            <a:endParaRPr lang="es-MX" dirty="0">
              <a:solidFill>
                <a:prstClr val="black">
                  <a:lumMod val="60000"/>
                  <a:lumOff val="40000"/>
                </a:prstClr>
              </a:solidFill>
              <a:latin typeface="Arial" panose="020B0604020202020204"/>
            </a:endParaRPr>
          </a:p>
        </p:txBody>
      </p:sp>
      <p:graphicFrame>
        <p:nvGraphicFramePr>
          <p:cNvPr id="2" name="Tabla 1"/>
          <p:cNvGraphicFramePr>
            <a:graphicFrameLocks noGrp="1"/>
          </p:cNvGraphicFramePr>
          <p:nvPr>
            <p:extLst>
              <p:ext uri="{D42A27DB-BD31-4B8C-83A1-F6EECF244321}">
                <p14:modId xmlns:p14="http://schemas.microsoft.com/office/powerpoint/2010/main" val="1823754233"/>
              </p:ext>
            </p:extLst>
          </p:nvPr>
        </p:nvGraphicFramePr>
        <p:xfrm>
          <a:off x="893615" y="1163782"/>
          <a:ext cx="10723420" cy="5250498"/>
        </p:xfrm>
        <a:graphic>
          <a:graphicData uri="http://schemas.openxmlformats.org/drawingml/2006/table">
            <a:tbl>
              <a:tblPr firstRow="1" firstCol="1" bandRow="1">
                <a:tableStyleId>{BC89EF96-8CEA-46FF-86C4-4CE0E7609802}</a:tableStyleId>
              </a:tblPr>
              <a:tblGrid>
                <a:gridCol w="2680855">
                  <a:extLst>
                    <a:ext uri="{9D8B030D-6E8A-4147-A177-3AD203B41FA5}">
                      <a16:colId xmlns:a16="http://schemas.microsoft.com/office/drawing/2014/main" val="3760988264"/>
                    </a:ext>
                  </a:extLst>
                </a:gridCol>
                <a:gridCol w="2680855">
                  <a:extLst>
                    <a:ext uri="{9D8B030D-6E8A-4147-A177-3AD203B41FA5}">
                      <a16:colId xmlns:a16="http://schemas.microsoft.com/office/drawing/2014/main" val="4128706053"/>
                    </a:ext>
                  </a:extLst>
                </a:gridCol>
                <a:gridCol w="2680855">
                  <a:extLst>
                    <a:ext uri="{9D8B030D-6E8A-4147-A177-3AD203B41FA5}">
                      <a16:colId xmlns:a16="http://schemas.microsoft.com/office/drawing/2014/main" val="3802333007"/>
                    </a:ext>
                  </a:extLst>
                </a:gridCol>
                <a:gridCol w="2680855">
                  <a:extLst>
                    <a:ext uri="{9D8B030D-6E8A-4147-A177-3AD203B41FA5}">
                      <a16:colId xmlns:a16="http://schemas.microsoft.com/office/drawing/2014/main" val="841640080"/>
                    </a:ext>
                  </a:extLst>
                </a:gridCol>
              </a:tblGrid>
              <a:tr h="4773836">
                <a:tc>
                  <a:txBody>
                    <a:bodyPr/>
                    <a:lstStyle/>
                    <a:p>
                      <a:pPr>
                        <a:lnSpc>
                          <a:spcPct val="107000"/>
                        </a:lnSpc>
                        <a:spcAft>
                          <a:spcPts val="0"/>
                        </a:spcAft>
                      </a:pPr>
                      <a:r>
                        <a:rPr lang="es-MX" sz="1400" dirty="0">
                          <a:effectLst/>
                        </a:rPr>
                        <a:t>-COSO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0" marB="0"/>
                </a:tc>
                <a:tc>
                  <a:txBody>
                    <a:bodyPr/>
                    <a:lstStyle/>
                    <a:p>
                      <a:pPr>
                        <a:lnSpc>
                          <a:spcPct val="107000"/>
                        </a:lnSpc>
                        <a:spcAft>
                          <a:spcPts val="0"/>
                        </a:spcAft>
                      </a:pPr>
                      <a:r>
                        <a:rPr lang="es-MX" sz="1400" dirty="0">
                          <a:effectLst/>
                        </a:rPr>
                        <a:t>INEGI. Censo Nacional de Gobiernos Municipales y Demarcaciones Territoriales de la Ciudad de México 2019</a:t>
                      </a:r>
                    </a:p>
                    <a:p>
                      <a:pPr>
                        <a:lnSpc>
                          <a:spcPct val="107000"/>
                        </a:lnSpc>
                        <a:spcAft>
                          <a:spcPts val="0"/>
                        </a:spcAft>
                      </a:pPr>
                      <a:r>
                        <a:rPr lang="es-MX" sz="1400" dirty="0">
                          <a:effectLst/>
                        </a:rPr>
                        <a:t>INEGI. Censo Nacional de Gobiernos</a:t>
                      </a:r>
                    </a:p>
                    <a:p>
                      <a:pPr>
                        <a:lnSpc>
                          <a:spcPct val="107000"/>
                        </a:lnSpc>
                        <a:spcAft>
                          <a:spcPts val="0"/>
                        </a:spcAft>
                      </a:pPr>
                      <a:r>
                        <a:rPr lang="es-MX" sz="1400" dirty="0">
                          <a:effectLst/>
                        </a:rPr>
                        <a:t>Municipales y Delegacionales</a:t>
                      </a:r>
                    </a:p>
                    <a:p>
                      <a:pPr>
                        <a:lnSpc>
                          <a:spcPct val="107000"/>
                        </a:lnSpc>
                        <a:spcAft>
                          <a:spcPts val="0"/>
                        </a:spcAft>
                      </a:pPr>
                      <a:r>
                        <a:rPr lang="es-MX" sz="1400" dirty="0">
                          <a:effectLst/>
                        </a:rPr>
                        <a:t>2017</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0" marB="0"/>
                </a:tc>
                <a:tc>
                  <a:txBody>
                    <a:bodyPr/>
                    <a:lstStyle/>
                    <a:p>
                      <a:pPr>
                        <a:lnSpc>
                          <a:spcPct val="107000"/>
                        </a:lnSpc>
                        <a:spcAft>
                          <a:spcPts val="0"/>
                        </a:spcAft>
                      </a:pPr>
                      <a:r>
                        <a:rPr lang="es-MX" sz="1400" dirty="0">
                          <a:effectLst/>
                        </a:rPr>
                        <a:t>Al cierre del 2018, 5.6% del total de municipios o demarcaciones territoriales de la Ciudad de México contó con plan o programa anticorrupción (un retroceso con respecto al 6.8% de 2016). Es decir, sólo 139 municipios contaron con un plan o programa; 373 municipios en proceso de integración; 1,860 no contaron con un plan o programa; 85 municipios, no se sabe; 6 municipios no presentaron información. </a:t>
                      </a:r>
                    </a:p>
                    <a:p>
                      <a:pPr>
                        <a:lnSpc>
                          <a:spcPct val="107000"/>
                        </a:lnSpc>
                        <a:spcAft>
                          <a:spcPts val="0"/>
                        </a:spcAft>
                      </a:pPr>
                      <a:r>
                        <a:rPr lang="es-MX" sz="1400" dirty="0">
                          <a:effectLst/>
                        </a:rPr>
                        <a:t>Respecto de los temas considerados y/o atendidos en los planes o programas anticorrupción municipales,</a:t>
                      </a:r>
                    </a:p>
                    <a:p>
                      <a:pPr>
                        <a:lnSpc>
                          <a:spcPct val="107000"/>
                        </a:lnSpc>
                        <a:spcAft>
                          <a:spcPts val="0"/>
                        </a:spcAft>
                      </a:pPr>
                      <a:r>
                        <a:rPr lang="es-MX" sz="1400" dirty="0">
                          <a:effectLst/>
                        </a:rPr>
                        <a:t>Declaración patrimonial de servidores públicos, fue el principal tema (111 municipios).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0" marB="0"/>
                </a:tc>
                <a:tc>
                  <a:txBody>
                    <a:bodyPr/>
                    <a:lstStyle/>
                    <a:p>
                      <a:pPr>
                        <a:lnSpc>
                          <a:spcPct val="107000"/>
                        </a:lnSpc>
                        <a:spcAft>
                          <a:spcPts val="0"/>
                        </a:spcAft>
                      </a:pPr>
                      <a:r>
                        <a:rPr lang="es-MX" sz="1400" dirty="0">
                          <a:effectLst/>
                        </a:rPr>
                        <a:t>Sólo el 5.6% del total de los municipios o demarcaciones contaran con un programa anticorrupción. Hoy es un tema transversal de la gestión pública, por lo que los municipios deberían contar con ese programa. Todos los temas deben ser considerados para prevenir la corrupción. Tiene un impacto negativo / Implantar la metodología COSO e Implementación del proceso de administración de riesgos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529" marR="47529" marT="0" marB="0"/>
                </a:tc>
                <a:extLst>
                  <a:ext uri="{0D108BD9-81ED-4DB2-BD59-A6C34878D82A}">
                    <a16:rowId xmlns:a16="http://schemas.microsoft.com/office/drawing/2014/main" val="1052427369"/>
                  </a:ext>
                </a:extLst>
              </a:tr>
            </a:tbl>
          </a:graphicData>
        </a:graphic>
      </p:graphicFrame>
      <p:sp>
        <p:nvSpPr>
          <p:cNvPr id="4" name="CuadroTexto 3"/>
          <p:cNvSpPr txBox="1"/>
          <p:nvPr/>
        </p:nvSpPr>
        <p:spPr>
          <a:xfrm>
            <a:off x="2923308" y="383572"/>
            <a:ext cx="7758545" cy="461665"/>
          </a:xfrm>
          <a:prstGeom prst="rect">
            <a:avLst/>
          </a:prstGeom>
          <a:noFill/>
        </p:spPr>
        <p:txBody>
          <a:bodyPr wrap="square" rtlCol="0">
            <a:spAutoFit/>
          </a:bodyPr>
          <a:lstStyle/>
          <a:p>
            <a:pPr algn="ctr"/>
            <a:r>
              <a:rPr lang="es-MX" sz="2400" b="1" dirty="0" smtClean="0"/>
              <a:t>Programas Anticorrupción en el Ámbito Municipal</a:t>
            </a:r>
            <a:endParaRPr lang="es-MX" sz="2400" b="1" dirty="0"/>
          </a:p>
        </p:txBody>
      </p:sp>
    </p:spTree>
    <p:extLst>
      <p:ext uri="{BB962C8B-B14F-4D97-AF65-F5344CB8AC3E}">
        <p14:creationId xmlns:p14="http://schemas.microsoft.com/office/powerpoint/2010/main" val="3547116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Marcador de número de diapositiva 3"/>
          <p:cNvSpPr txBox="1">
            <a:spLocks/>
          </p:cNvSpPr>
          <p:nvPr/>
        </p:nvSpPr>
        <p:spPr>
          <a:xfrm>
            <a:off x="11330999" y="6403129"/>
            <a:ext cx="616607" cy="310607"/>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747C2-8F95-4877-A6E0-6C4C57FBA194}" type="slidenum">
              <a:rPr lang="es-MX" smtClean="0">
                <a:solidFill>
                  <a:prstClr val="black">
                    <a:lumMod val="60000"/>
                    <a:lumOff val="40000"/>
                  </a:prstClr>
                </a:solidFill>
                <a:latin typeface="Arial" panose="020B0604020202020204"/>
              </a:rPr>
              <a:pPr/>
              <a:t>36</a:t>
            </a:fld>
            <a:endParaRPr lang="es-MX" dirty="0">
              <a:solidFill>
                <a:prstClr val="black">
                  <a:lumMod val="60000"/>
                  <a:lumOff val="40000"/>
                </a:prstClr>
              </a:solidFill>
              <a:latin typeface="Arial" panose="020B0604020202020204"/>
            </a:endParaRPr>
          </a:p>
        </p:txBody>
      </p:sp>
      <p:graphicFrame>
        <p:nvGraphicFramePr>
          <p:cNvPr id="3" name="Tabla 2"/>
          <p:cNvGraphicFramePr>
            <a:graphicFrameLocks noGrp="1"/>
          </p:cNvGraphicFramePr>
          <p:nvPr>
            <p:extLst>
              <p:ext uri="{D42A27DB-BD31-4B8C-83A1-F6EECF244321}">
                <p14:modId xmlns:p14="http://schemas.microsoft.com/office/powerpoint/2010/main" val="813794378"/>
              </p:ext>
            </p:extLst>
          </p:nvPr>
        </p:nvGraphicFramePr>
        <p:xfrm>
          <a:off x="151965" y="1130935"/>
          <a:ext cx="12040035" cy="4842164"/>
        </p:xfrm>
        <a:graphic>
          <a:graphicData uri="http://schemas.openxmlformats.org/drawingml/2006/table">
            <a:tbl>
              <a:tblPr firstRow="1" firstCol="1" bandRow="1">
                <a:tableStyleId>{69CF1AB2-1976-4502-BF36-3FF5EA218861}</a:tableStyleId>
              </a:tblPr>
              <a:tblGrid>
                <a:gridCol w="1475510">
                  <a:extLst>
                    <a:ext uri="{9D8B030D-6E8A-4147-A177-3AD203B41FA5}">
                      <a16:colId xmlns:a16="http://schemas.microsoft.com/office/drawing/2014/main" val="4096396012"/>
                    </a:ext>
                  </a:extLst>
                </a:gridCol>
                <a:gridCol w="2597727">
                  <a:extLst>
                    <a:ext uri="{9D8B030D-6E8A-4147-A177-3AD203B41FA5}">
                      <a16:colId xmlns:a16="http://schemas.microsoft.com/office/drawing/2014/main" val="4216354983"/>
                    </a:ext>
                  </a:extLst>
                </a:gridCol>
                <a:gridCol w="4010891">
                  <a:extLst>
                    <a:ext uri="{9D8B030D-6E8A-4147-A177-3AD203B41FA5}">
                      <a16:colId xmlns:a16="http://schemas.microsoft.com/office/drawing/2014/main" val="1907370802"/>
                    </a:ext>
                  </a:extLst>
                </a:gridCol>
                <a:gridCol w="3955907">
                  <a:extLst>
                    <a:ext uri="{9D8B030D-6E8A-4147-A177-3AD203B41FA5}">
                      <a16:colId xmlns:a16="http://schemas.microsoft.com/office/drawing/2014/main" val="1741713091"/>
                    </a:ext>
                  </a:extLst>
                </a:gridCol>
              </a:tblGrid>
              <a:tr h="4842164">
                <a:tc>
                  <a:txBody>
                    <a:bodyPr/>
                    <a:lstStyle/>
                    <a:p>
                      <a:pPr>
                        <a:lnSpc>
                          <a:spcPct val="107000"/>
                        </a:lnSpc>
                        <a:spcAft>
                          <a:spcPts val="0"/>
                        </a:spcAft>
                      </a:pPr>
                      <a:r>
                        <a:rPr lang="es-MX" sz="1600" dirty="0">
                          <a:effectLst/>
                        </a:rPr>
                        <a:t>Órganos Internos de Control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MX" sz="1600" dirty="0">
                          <a:effectLst/>
                        </a:rPr>
                        <a:t>INEGI. Censo Nacional de Gobiernos Municipales y Demarcaciones Territoriales de la Ciudad de México 2019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MX" sz="1600" dirty="0">
                          <a:effectLst/>
                        </a:rPr>
                        <a:t>En cuanto a los órganos internos de control u homólogos con los que contaban al cierre de 2018, a nivel nacional las instituciones de la Administración Pública municipal registraron un total de 2,299 órganos y 14,384 servidores públicos adscritos a los mismos. Por otro lado, 649 municipios reportaron no contar con órganos internos de control. Por lo que respecta a la contraloría social, 1,532 municipios no contaron con mecanismos de contraloría social y 931 municipios sí los tenían establecidos.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MX" sz="1600" dirty="0">
                          <a:effectLst/>
                        </a:rPr>
                        <a:t>Los órganos internos de control cada vez son más, lo cual es una buena noticia y cada vez son más las personas adscritas a esos órganos, sin embargo, sin un programa anticorrupción quedaría incompleta la estrategia. No basta con tener instituciones y personal, se tiene que completar la labor de control interno y fiscalización proactiva. Como se describió, algunos municipios no cuentan con contralorías sociales. Tiene un impacto negativo / Implantar la metodología COSO e Implementación del proceso de administración de riesgos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extLst>
                  <a:ext uri="{0D108BD9-81ED-4DB2-BD59-A6C34878D82A}">
                    <a16:rowId xmlns:a16="http://schemas.microsoft.com/office/drawing/2014/main" val="1223952925"/>
                  </a:ext>
                </a:extLst>
              </a:tr>
            </a:tbl>
          </a:graphicData>
        </a:graphic>
      </p:graphicFrame>
      <p:sp>
        <p:nvSpPr>
          <p:cNvPr id="4" name="CuadroTexto 3"/>
          <p:cNvSpPr txBox="1"/>
          <p:nvPr/>
        </p:nvSpPr>
        <p:spPr>
          <a:xfrm>
            <a:off x="2923308" y="383572"/>
            <a:ext cx="7758545" cy="461665"/>
          </a:xfrm>
          <a:prstGeom prst="rect">
            <a:avLst/>
          </a:prstGeom>
          <a:noFill/>
        </p:spPr>
        <p:txBody>
          <a:bodyPr wrap="square" rtlCol="0">
            <a:spAutoFit/>
          </a:bodyPr>
          <a:lstStyle/>
          <a:p>
            <a:pPr algn="ctr"/>
            <a:r>
              <a:rPr lang="es-MX" sz="2400" b="1" dirty="0" err="1" smtClean="0"/>
              <a:t>OIC´s</a:t>
            </a:r>
            <a:r>
              <a:rPr lang="es-MX" sz="2400" b="1" dirty="0" smtClean="0"/>
              <a:t> en el Ámbito Municipal</a:t>
            </a:r>
            <a:endParaRPr lang="es-MX" sz="2400" b="1" dirty="0"/>
          </a:p>
        </p:txBody>
      </p:sp>
    </p:spTree>
    <p:extLst>
      <p:ext uri="{BB962C8B-B14F-4D97-AF65-F5344CB8AC3E}">
        <p14:creationId xmlns:p14="http://schemas.microsoft.com/office/powerpoint/2010/main" val="766689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número de diapositiva 3"/>
          <p:cNvSpPr txBox="1">
            <a:spLocks/>
          </p:cNvSpPr>
          <p:nvPr/>
        </p:nvSpPr>
        <p:spPr>
          <a:xfrm>
            <a:off x="11390766" y="6400800"/>
            <a:ext cx="519112" cy="267128"/>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747C2-8F95-4877-A6E0-6C4C57FBA194}" type="slidenum">
              <a:rPr lang="es-MX" smtClean="0">
                <a:solidFill>
                  <a:prstClr val="black">
                    <a:lumMod val="60000"/>
                    <a:lumOff val="40000"/>
                  </a:prstClr>
                </a:solidFill>
                <a:latin typeface="Arial" panose="020B0604020202020204"/>
              </a:rPr>
              <a:pPr/>
              <a:t>37</a:t>
            </a:fld>
            <a:endParaRPr lang="es-MX" dirty="0">
              <a:solidFill>
                <a:prstClr val="black">
                  <a:lumMod val="60000"/>
                  <a:lumOff val="40000"/>
                </a:prstClr>
              </a:solidFill>
              <a:latin typeface="Arial" panose="020B0604020202020204"/>
            </a:endParaRPr>
          </a:p>
        </p:txBody>
      </p:sp>
      <p:sp>
        <p:nvSpPr>
          <p:cNvPr id="3" name="Título 1"/>
          <p:cNvSpPr txBox="1">
            <a:spLocks/>
          </p:cNvSpPr>
          <p:nvPr/>
        </p:nvSpPr>
        <p:spPr>
          <a:xfrm>
            <a:off x="2255347" y="452977"/>
            <a:ext cx="10515600" cy="719152"/>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160463" marR="0" lvl="0" indent="-1160463" algn="ctr" defTabSz="914400" rtl="0" eaLnBrk="1" fontAlgn="auto" latinLnBrk="0" hangingPunct="1">
              <a:lnSpc>
                <a:spcPct val="90000"/>
              </a:lnSpc>
              <a:spcBef>
                <a:spcPct val="0"/>
              </a:spcBef>
              <a:spcAft>
                <a:spcPts val="0"/>
              </a:spcAft>
              <a:buClrTx/>
              <a:buSzTx/>
              <a:buFontTx/>
              <a:buNone/>
              <a:tabLst/>
              <a:defRPr/>
            </a:pPr>
            <a: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Beneficios de la Gestión de Riesgos en el Sector Público</a:t>
            </a:r>
            <a:b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6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endParaRPr kumimoji="0" lang="es-MX" sz="2600" b="1" i="0" u="none" strike="noStrike" kern="1200" cap="none" spc="0" normalizeH="0" baseline="0" noProof="0" dirty="0">
              <a:ln>
                <a:noFill/>
              </a:ln>
              <a:solidFill>
                <a:schemeClr val="accent1">
                  <a:lumMod val="50000"/>
                </a:schemeClr>
              </a:solidFill>
              <a:effectLst/>
              <a:uLnTx/>
              <a:uFillTx/>
              <a:latin typeface="Arial" panose="020B0604020202020204"/>
              <a:ea typeface="+mj-ea"/>
              <a:cs typeface="+mj-cs"/>
            </a:endParaRPr>
          </a:p>
        </p:txBody>
      </p:sp>
      <p:graphicFrame>
        <p:nvGraphicFramePr>
          <p:cNvPr id="4" name="Diagrama 3">
            <a:extLst>
              <a:ext uri="{FF2B5EF4-FFF2-40B4-BE49-F238E27FC236}">
                <a16:creationId xmlns:a16="http://schemas.microsoft.com/office/drawing/2014/main" id="{1D413DE4-355C-4593-B83D-4422126BFA88}"/>
              </a:ext>
            </a:extLst>
          </p:cNvPr>
          <p:cNvGraphicFramePr/>
          <p:nvPr>
            <p:extLst>
              <p:ext uri="{D42A27DB-BD31-4B8C-83A1-F6EECF244321}">
                <p14:modId xmlns:p14="http://schemas.microsoft.com/office/powerpoint/2010/main" val="4165314697"/>
              </p:ext>
            </p:extLst>
          </p:nvPr>
        </p:nvGraphicFramePr>
        <p:xfrm>
          <a:off x="-2427793" y="1241106"/>
          <a:ext cx="10446570" cy="5028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350;p21">
            <a:extLst>
              <a:ext uri="{FF2B5EF4-FFF2-40B4-BE49-F238E27FC236}">
                <a16:creationId xmlns:a16="http://schemas.microsoft.com/office/drawing/2014/main" id="{0A6805E5-B212-4E99-8171-C1FB96ECA1E3}"/>
              </a:ext>
            </a:extLst>
          </p:cNvPr>
          <p:cNvSpPr>
            <a:spLocks/>
          </p:cNvSpPr>
          <p:nvPr/>
        </p:nvSpPr>
        <p:spPr bwMode="auto">
          <a:xfrm>
            <a:off x="5523635" y="2620169"/>
            <a:ext cx="1368425" cy="2270125"/>
          </a:xfrm>
          <a:custGeom>
            <a:avLst/>
            <a:gdLst>
              <a:gd name="T0" fmla="*/ 2127166325 w 367"/>
              <a:gd name="T1" fmla="*/ 2147483646 h 608"/>
              <a:gd name="T2" fmla="*/ 2147483646 w 367"/>
              <a:gd name="T3" fmla="*/ 2147483646 h 608"/>
              <a:gd name="T4" fmla="*/ 2147483646 w 367"/>
              <a:gd name="T5" fmla="*/ 2147483646 h 608"/>
              <a:gd name="T6" fmla="*/ 2147483646 w 367"/>
              <a:gd name="T7" fmla="*/ 2147483646 h 608"/>
              <a:gd name="T8" fmla="*/ 2147483646 w 367"/>
              <a:gd name="T9" fmla="*/ 2147483646 h 608"/>
              <a:gd name="T10" fmla="*/ 2147483646 w 367"/>
              <a:gd name="T11" fmla="*/ 2147483646 h 608"/>
              <a:gd name="T12" fmla="*/ 2147483646 w 367"/>
              <a:gd name="T13" fmla="*/ 2147483646 h 608"/>
              <a:gd name="T14" fmla="*/ 2147483646 w 367"/>
              <a:gd name="T15" fmla="*/ 2147483646 h 608"/>
              <a:gd name="T16" fmla="*/ 2147483646 w 367"/>
              <a:gd name="T17" fmla="*/ 2147483646 h 608"/>
              <a:gd name="T18" fmla="*/ 2147483646 w 367"/>
              <a:gd name="T19" fmla="*/ 2147483646 h 608"/>
              <a:gd name="T20" fmla="*/ 2147483646 w 367"/>
              <a:gd name="T21" fmla="*/ 2119023538 h 608"/>
              <a:gd name="T22" fmla="*/ 2147483646 w 367"/>
              <a:gd name="T23" fmla="*/ 1575328601 h 608"/>
              <a:gd name="T24" fmla="*/ 2147483646 w 367"/>
              <a:gd name="T25" fmla="*/ 1324390178 h 608"/>
              <a:gd name="T26" fmla="*/ 2147483646 w 367"/>
              <a:gd name="T27" fmla="*/ 1240742793 h 608"/>
              <a:gd name="T28" fmla="*/ 2147483646 w 367"/>
              <a:gd name="T29" fmla="*/ 1031629930 h 608"/>
              <a:gd name="T30" fmla="*/ 2147483646 w 367"/>
              <a:gd name="T31" fmla="*/ 1031629930 h 608"/>
              <a:gd name="T32" fmla="*/ 2147483646 w 367"/>
              <a:gd name="T33" fmla="*/ 641284176 h 608"/>
              <a:gd name="T34" fmla="*/ 2147483646 w 367"/>
              <a:gd name="T35" fmla="*/ 181232890 h 608"/>
              <a:gd name="T36" fmla="*/ 2147483646 w 367"/>
              <a:gd name="T37" fmla="*/ 41821826 h 608"/>
              <a:gd name="T38" fmla="*/ 2147483646 w 367"/>
              <a:gd name="T39" fmla="*/ 473993139 h 608"/>
              <a:gd name="T40" fmla="*/ 2147483646 w 367"/>
              <a:gd name="T41" fmla="*/ 655226029 h 608"/>
              <a:gd name="T42" fmla="*/ 2147483646 w 367"/>
              <a:gd name="T43" fmla="*/ 961924397 h 608"/>
              <a:gd name="T44" fmla="*/ 2147483646 w 367"/>
              <a:gd name="T45" fmla="*/ 1003749957 h 608"/>
              <a:gd name="T46" fmla="*/ 2147483646 w 367"/>
              <a:gd name="T47" fmla="*/ 822517067 h 608"/>
              <a:gd name="T48" fmla="*/ 1334691646 w 367"/>
              <a:gd name="T49" fmla="*/ 223054716 h 608"/>
              <a:gd name="T50" fmla="*/ 834183677 w 367"/>
              <a:gd name="T51" fmla="*/ 376403900 h 608"/>
              <a:gd name="T52" fmla="*/ 27804755 w 367"/>
              <a:gd name="T53" fmla="*/ 2147483646 h 608"/>
              <a:gd name="T54" fmla="*/ 1042728664 w 367"/>
              <a:gd name="T55" fmla="*/ 2147483646 h 608"/>
              <a:gd name="T56" fmla="*/ 1557140875 w 367"/>
              <a:gd name="T57" fmla="*/ 2147483646 h 608"/>
              <a:gd name="T58" fmla="*/ 2147483646 w 367"/>
              <a:gd name="T59" fmla="*/ 2147483646 h 608"/>
              <a:gd name="T60" fmla="*/ 2147483646 w 367"/>
              <a:gd name="T61" fmla="*/ 2147483646 h 608"/>
              <a:gd name="T62" fmla="*/ 2147483646 w 367"/>
              <a:gd name="T63" fmla="*/ 2147483646 h 608"/>
              <a:gd name="T64" fmla="*/ 2127166325 w 367"/>
              <a:gd name="T65" fmla="*/ 2147483646 h 6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7" h="608" extrusionOk="0">
                <a:moveTo>
                  <a:pt x="153" y="501"/>
                </a:moveTo>
                <a:cubicBezTo>
                  <a:pt x="159" y="483"/>
                  <a:pt x="173" y="468"/>
                  <a:pt x="192" y="456"/>
                </a:cubicBezTo>
                <a:cubicBezTo>
                  <a:pt x="211" y="445"/>
                  <a:pt x="232" y="440"/>
                  <a:pt x="250" y="443"/>
                </a:cubicBezTo>
                <a:cubicBezTo>
                  <a:pt x="263" y="445"/>
                  <a:pt x="274" y="452"/>
                  <a:pt x="280" y="463"/>
                </a:cubicBezTo>
                <a:cubicBezTo>
                  <a:pt x="283" y="468"/>
                  <a:pt x="285" y="474"/>
                  <a:pt x="285" y="480"/>
                </a:cubicBezTo>
                <a:cubicBezTo>
                  <a:pt x="286" y="491"/>
                  <a:pt x="293" y="493"/>
                  <a:pt x="306" y="485"/>
                </a:cubicBezTo>
                <a:cubicBezTo>
                  <a:pt x="350" y="459"/>
                  <a:pt x="350" y="459"/>
                  <a:pt x="350" y="459"/>
                </a:cubicBezTo>
                <a:cubicBezTo>
                  <a:pt x="362" y="452"/>
                  <a:pt x="367" y="435"/>
                  <a:pt x="360" y="422"/>
                </a:cubicBezTo>
                <a:cubicBezTo>
                  <a:pt x="342" y="384"/>
                  <a:pt x="332" y="342"/>
                  <a:pt x="332" y="297"/>
                </a:cubicBezTo>
                <a:cubicBezTo>
                  <a:pt x="331" y="260"/>
                  <a:pt x="338" y="224"/>
                  <a:pt x="350" y="190"/>
                </a:cubicBezTo>
                <a:cubicBezTo>
                  <a:pt x="355" y="176"/>
                  <a:pt x="350" y="160"/>
                  <a:pt x="337" y="152"/>
                </a:cubicBezTo>
                <a:cubicBezTo>
                  <a:pt x="268" y="113"/>
                  <a:pt x="268" y="113"/>
                  <a:pt x="268" y="113"/>
                </a:cubicBezTo>
                <a:cubicBezTo>
                  <a:pt x="255" y="106"/>
                  <a:pt x="242" y="98"/>
                  <a:pt x="242" y="95"/>
                </a:cubicBezTo>
                <a:cubicBezTo>
                  <a:pt x="241" y="93"/>
                  <a:pt x="241" y="91"/>
                  <a:pt x="242" y="89"/>
                </a:cubicBezTo>
                <a:cubicBezTo>
                  <a:pt x="246" y="82"/>
                  <a:pt x="250" y="75"/>
                  <a:pt x="258" y="74"/>
                </a:cubicBezTo>
                <a:cubicBezTo>
                  <a:pt x="263" y="74"/>
                  <a:pt x="268" y="75"/>
                  <a:pt x="273" y="74"/>
                </a:cubicBezTo>
                <a:cubicBezTo>
                  <a:pt x="289" y="74"/>
                  <a:pt x="298" y="60"/>
                  <a:pt x="292" y="46"/>
                </a:cubicBezTo>
                <a:cubicBezTo>
                  <a:pt x="287" y="32"/>
                  <a:pt x="274" y="20"/>
                  <a:pt x="261" y="13"/>
                </a:cubicBezTo>
                <a:cubicBezTo>
                  <a:pt x="248" y="5"/>
                  <a:pt x="231" y="0"/>
                  <a:pt x="217" y="3"/>
                </a:cubicBezTo>
                <a:cubicBezTo>
                  <a:pt x="202" y="6"/>
                  <a:pt x="195" y="21"/>
                  <a:pt x="202" y="34"/>
                </a:cubicBezTo>
                <a:cubicBezTo>
                  <a:pt x="204" y="39"/>
                  <a:pt x="208" y="43"/>
                  <a:pt x="210" y="47"/>
                </a:cubicBezTo>
                <a:cubicBezTo>
                  <a:pt x="214" y="55"/>
                  <a:pt x="210" y="62"/>
                  <a:pt x="206" y="69"/>
                </a:cubicBezTo>
                <a:cubicBezTo>
                  <a:pt x="205" y="70"/>
                  <a:pt x="203" y="71"/>
                  <a:pt x="201" y="72"/>
                </a:cubicBezTo>
                <a:cubicBezTo>
                  <a:pt x="198" y="73"/>
                  <a:pt x="185" y="67"/>
                  <a:pt x="172" y="59"/>
                </a:cubicBezTo>
                <a:cubicBezTo>
                  <a:pt x="96" y="16"/>
                  <a:pt x="96" y="16"/>
                  <a:pt x="96" y="16"/>
                </a:cubicBezTo>
                <a:cubicBezTo>
                  <a:pt x="83" y="9"/>
                  <a:pt x="67" y="14"/>
                  <a:pt x="60" y="27"/>
                </a:cubicBezTo>
                <a:cubicBezTo>
                  <a:pt x="22" y="110"/>
                  <a:pt x="0" y="203"/>
                  <a:pt x="2" y="301"/>
                </a:cubicBezTo>
                <a:cubicBezTo>
                  <a:pt x="3" y="406"/>
                  <a:pt x="29" y="504"/>
                  <a:pt x="75" y="590"/>
                </a:cubicBezTo>
                <a:cubicBezTo>
                  <a:pt x="82" y="604"/>
                  <a:pt x="99" y="608"/>
                  <a:pt x="112" y="600"/>
                </a:cubicBezTo>
                <a:cubicBezTo>
                  <a:pt x="163" y="570"/>
                  <a:pt x="163" y="570"/>
                  <a:pt x="163" y="570"/>
                </a:cubicBezTo>
                <a:cubicBezTo>
                  <a:pt x="176" y="562"/>
                  <a:pt x="177" y="555"/>
                  <a:pt x="169" y="550"/>
                </a:cubicBezTo>
                <a:cubicBezTo>
                  <a:pt x="163" y="546"/>
                  <a:pt x="159" y="542"/>
                  <a:pt x="156" y="536"/>
                </a:cubicBezTo>
                <a:cubicBezTo>
                  <a:pt x="149" y="526"/>
                  <a:pt x="148" y="513"/>
                  <a:pt x="153" y="501"/>
                </a:cubicBezTo>
                <a:close/>
              </a:path>
            </a:pathLst>
          </a:custGeom>
          <a:solidFill>
            <a:srgbClr val="35CAE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6" name="Google Shape;351;p21">
            <a:extLst>
              <a:ext uri="{FF2B5EF4-FFF2-40B4-BE49-F238E27FC236}">
                <a16:creationId xmlns:a16="http://schemas.microsoft.com/office/drawing/2014/main" id="{9DD18240-C3A1-42B1-8E4B-49500E8DC37D}"/>
              </a:ext>
            </a:extLst>
          </p:cNvPr>
          <p:cNvSpPr>
            <a:spLocks/>
          </p:cNvSpPr>
          <p:nvPr/>
        </p:nvSpPr>
        <p:spPr bwMode="auto">
          <a:xfrm>
            <a:off x="5923685" y="4345782"/>
            <a:ext cx="1979613" cy="1727200"/>
          </a:xfrm>
          <a:custGeom>
            <a:avLst/>
            <a:gdLst>
              <a:gd name="T0" fmla="*/ 2147483646 w 531"/>
              <a:gd name="T1" fmla="*/ 2147483646 h 463"/>
              <a:gd name="T2" fmla="*/ 2147483646 w 531"/>
              <a:gd name="T3" fmla="*/ 2147483646 h 463"/>
              <a:gd name="T4" fmla="*/ 2147483646 w 531"/>
              <a:gd name="T5" fmla="*/ 2147483646 h 463"/>
              <a:gd name="T6" fmla="*/ 2147483646 w 531"/>
              <a:gd name="T7" fmla="*/ 2147483646 h 463"/>
              <a:gd name="T8" fmla="*/ 2147483646 w 531"/>
              <a:gd name="T9" fmla="*/ 2147483646 h 463"/>
              <a:gd name="T10" fmla="*/ 2147483646 w 531"/>
              <a:gd name="T11" fmla="*/ 2147483646 h 463"/>
              <a:gd name="T12" fmla="*/ 2147483646 w 531"/>
              <a:gd name="T13" fmla="*/ 2147483646 h 463"/>
              <a:gd name="T14" fmla="*/ 2147483646 w 531"/>
              <a:gd name="T15" fmla="*/ 1836949944 h 463"/>
              <a:gd name="T16" fmla="*/ 2147483646 w 531"/>
              <a:gd name="T17" fmla="*/ 347905830 h 463"/>
              <a:gd name="T18" fmla="*/ 2147483646 w 531"/>
              <a:gd name="T19" fmla="*/ 236577904 h 463"/>
              <a:gd name="T20" fmla="*/ 2147483646 w 531"/>
              <a:gd name="T21" fmla="*/ 807143316 h 463"/>
              <a:gd name="T22" fmla="*/ 2147483646 w 531"/>
              <a:gd name="T23" fmla="*/ 988055392 h 463"/>
              <a:gd name="T24" fmla="*/ 2126488355 w 531"/>
              <a:gd name="T25" fmla="*/ 946307886 h 463"/>
              <a:gd name="T26" fmla="*/ 2056996855 w 531"/>
              <a:gd name="T27" fmla="*/ 640149562 h 463"/>
              <a:gd name="T28" fmla="*/ 2147483646 w 531"/>
              <a:gd name="T29" fmla="*/ 459237486 h 463"/>
              <a:gd name="T30" fmla="*/ 1959705027 w 531"/>
              <a:gd name="T31" fmla="*/ 27832914 h 463"/>
              <a:gd name="T32" fmla="*/ 1348164918 w 531"/>
              <a:gd name="T33" fmla="*/ 180912076 h 463"/>
              <a:gd name="T34" fmla="*/ 917310164 w 531"/>
              <a:gd name="T35" fmla="*/ 654064154 h 463"/>
              <a:gd name="T36" fmla="*/ 1181381591 w 531"/>
              <a:gd name="T37" fmla="*/ 1043721220 h 463"/>
              <a:gd name="T38" fmla="*/ 1389859818 w 531"/>
              <a:gd name="T39" fmla="*/ 1043721220 h 463"/>
              <a:gd name="T40" fmla="*/ 1626138373 w 531"/>
              <a:gd name="T41" fmla="*/ 1238547888 h 463"/>
              <a:gd name="T42" fmla="*/ 1640036673 w 531"/>
              <a:gd name="T43" fmla="*/ 1322046630 h 463"/>
              <a:gd name="T44" fmla="*/ 1278673418 w 531"/>
              <a:gd name="T45" fmla="*/ 1586457448 h 463"/>
              <a:gd name="T46" fmla="*/ 236274827 w 531"/>
              <a:gd name="T47" fmla="*/ 2147483646 h 463"/>
              <a:gd name="T48" fmla="*/ 125088427 w 531"/>
              <a:gd name="T49" fmla="*/ 2147483646 h 463"/>
              <a:gd name="T50" fmla="*/ 2147483646 w 531"/>
              <a:gd name="T51" fmla="*/ 2147483646 h 463"/>
              <a:gd name="T52" fmla="*/ 2147483646 w 531"/>
              <a:gd name="T53" fmla="*/ 2147483646 h 463"/>
              <a:gd name="T54" fmla="*/ 2147483646 w 531"/>
              <a:gd name="T55" fmla="*/ 2147483646 h 463"/>
              <a:gd name="T56" fmla="*/ 2147483646 w 531"/>
              <a:gd name="T57" fmla="*/ 2147483646 h 463"/>
              <a:gd name="T58" fmla="*/ 2147483646 w 531"/>
              <a:gd name="T59" fmla="*/ 2147483646 h 463"/>
              <a:gd name="T60" fmla="*/ 2147483646 w 531"/>
              <a:gd name="T61" fmla="*/ 2147483646 h 4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1" h="463" extrusionOk="0">
                <a:moveTo>
                  <a:pt x="465" y="351"/>
                </a:moveTo>
                <a:cubicBezTo>
                  <a:pt x="453" y="337"/>
                  <a:pt x="446" y="317"/>
                  <a:pt x="446" y="294"/>
                </a:cubicBezTo>
                <a:cubicBezTo>
                  <a:pt x="446" y="272"/>
                  <a:pt x="452" y="252"/>
                  <a:pt x="463" y="238"/>
                </a:cubicBezTo>
                <a:cubicBezTo>
                  <a:pt x="471" y="228"/>
                  <a:pt x="483" y="222"/>
                  <a:pt x="495" y="222"/>
                </a:cubicBezTo>
                <a:cubicBezTo>
                  <a:pt x="502" y="222"/>
                  <a:pt x="508" y="223"/>
                  <a:pt x="514" y="226"/>
                </a:cubicBezTo>
                <a:cubicBezTo>
                  <a:pt x="523" y="230"/>
                  <a:pt x="528" y="225"/>
                  <a:pt x="528" y="211"/>
                </a:cubicBezTo>
                <a:cubicBezTo>
                  <a:pt x="527" y="160"/>
                  <a:pt x="527" y="160"/>
                  <a:pt x="527" y="160"/>
                </a:cubicBezTo>
                <a:cubicBezTo>
                  <a:pt x="527" y="145"/>
                  <a:pt x="515" y="133"/>
                  <a:pt x="500" y="132"/>
                </a:cubicBezTo>
                <a:cubicBezTo>
                  <a:pt x="418" y="125"/>
                  <a:pt x="345" y="85"/>
                  <a:pt x="295" y="25"/>
                </a:cubicBezTo>
                <a:cubicBezTo>
                  <a:pt x="285" y="13"/>
                  <a:pt x="268" y="9"/>
                  <a:pt x="255" y="17"/>
                </a:cubicBezTo>
                <a:cubicBezTo>
                  <a:pt x="187" y="58"/>
                  <a:pt x="187" y="58"/>
                  <a:pt x="187" y="58"/>
                </a:cubicBezTo>
                <a:cubicBezTo>
                  <a:pt x="174" y="65"/>
                  <a:pt x="161" y="72"/>
                  <a:pt x="158" y="71"/>
                </a:cubicBezTo>
                <a:cubicBezTo>
                  <a:pt x="156" y="70"/>
                  <a:pt x="154" y="69"/>
                  <a:pt x="153" y="68"/>
                </a:cubicBezTo>
                <a:cubicBezTo>
                  <a:pt x="148" y="61"/>
                  <a:pt x="145" y="54"/>
                  <a:pt x="148" y="46"/>
                </a:cubicBezTo>
                <a:cubicBezTo>
                  <a:pt x="150" y="42"/>
                  <a:pt x="153" y="38"/>
                  <a:pt x="156" y="33"/>
                </a:cubicBezTo>
                <a:cubicBezTo>
                  <a:pt x="163" y="20"/>
                  <a:pt x="156" y="5"/>
                  <a:pt x="141" y="2"/>
                </a:cubicBezTo>
                <a:cubicBezTo>
                  <a:pt x="126" y="0"/>
                  <a:pt x="110" y="5"/>
                  <a:pt x="97" y="13"/>
                </a:cubicBezTo>
                <a:cubicBezTo>
                  <a:pt x="83" y="21"/>
                  <a:pt x="71" y="33"/>
                  <a:pt x="66" y="47"/>
                </a:cubicBezTo>
                <a:cubicBezTo>
                  <a:pt x="61" y="61"/>
                  <a:pt x="70" y="75"/>
                  <a:pt x="85" y="75"/>
                </a:cubicBezTo>
                <a:cubicBezTo>
                  <a:pt x="90" y="75"/>
                  <a:pt x="95" y="74"/>
                  <a:pt x="100" y="75"/>
                </a:cubicBezTo>
                <a:cubicBezTo>
                  <a:pt x="109" y="75"/>
                  <a:pt x="113" y="82"/>
                  <a:pt x="117" y="89"/>
                </a:cubicBezTo>
                <a:cubicBezTo>
                  <a:pt x="118" y="91"/>
                  <a:pt x="118" y="93"/>
                  <a:pt x="118" y="95"/>
                </a:cubicBezTo>
                <a:cubicBezTo>
                  <a:pt x="117" y="98"/>
                  <a:pt x="105" y="106"/>
                  <a:pt x="92" y="114"/>
                </a:cubicBezTo>
                <a:cubicBezTo>
                  <a:pt x="17" y="158"/>
                  <a:pt x="17" y="158"/>
                  <a:pt x="17" y="158"/>
                </a:cubicBezTo>
                <a:cubicBezTo>
                  <a:pt x="4" y="166"/>
                  <a:pt x="0" y="182"/>
                  <a:pt x="9" y="194"/>
                </a:cubicBezTo>
                <a:cubicBezTo>
                  <a:pt x="119" y="351"/>
                  <a:pt x="299" y="456"/>
                  <a:pt x="504" y="463"/>
                </a:cubicBezTo>
                <a:cubicBezTo>
                  <a:pt x="519" y="463"/>
                  <a:pt x="531" y="451"/>
                  <a:pt x="530" y="436"/>
                </a:cubicBezTo>
                <a:cubicBezTo>
                  <a:pt x="530" y="376"/>
                  <a:pt x="530" y="376"/>
                  <a:pt x="530" y="376"/>
                </a:cubicBezTo>
                <a:cubicBezTo>
                  <a:pt x="530" y="362"/>
                  <a:pt x="524" y="357"/>
                  <a:pt x="515" y="362"/>
                </a:cubicBezTo>
                <a:cubicBezTo>
                  <a:pt x="510" y="364"/>
                  <a:pt x="503" y="366"/>
                  <a:pt x="497" y="366"/>
                </a:cubicBezTo>
                <a:cubicBezTo>
                  <a:pt x="485" y="366"/>
                  <a:pt x="473" y="361"/>
                  <a:pt x="465" y="351"/>
                </a:cubicBezTo>
                <a:close/>
              </a:path>
            </a:pathLst>
          </a:custGeom>
          <a:solidFill>
            <a:srgbClr val="D5D9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7" name="Google Shape;352;p21">
            <a:extLst>
              <a:ext uri="{FF2B5EF4-FFF2-40B4-BE49-F238E27FC236}">
                <a16:creationId xmlns:a16="http://schemas.microsoft.com/office/drawing/2014/main" id="{DF17DB7A-30A6-4F34-A4C7-DA0C770F1548}"/>
              </a:ext>
            </a:extLst>
          </p:cNvPr>
          <p:cNvSpPr>
            <a:spLocks/>
          </p:cNvSpPr>
          <p:nvPr/>
        </p:nvSpPr>
        <p:spPr bwMode="auto">
          <a:xfrm>
            <a:off x="5855423" y="1366044"/>
            <a:ext cx="2241550" cy="1773238"/>
          </a:xfrm>
          <a:custGeom>
            <a:avLst/>
            <a:gdLst>
              <a:gd name="T0" fmla="*/ 1724923076 w 601"/>
              <a:gd name="T1" fmla="*/ 2147483646 h 475"/>
              <a:gd name="T2" fmla="*/ 2147483646 w 601"/>
              <a:gd name="T3" fmla="*/ 2147483646 h 475"/>
              <a:gd name="T4" fmla="*/ 2147483646 w 601"/>
              <a:gd name="T5" fmla="*/ 2147483646 h 475"/>
              <a:gd name="T6" fmla="*/ 2147483646 w 601"/>
              <a:gd name="T7" fmla="*/ 2147483646 h 475"/>
              <a:gd name="T8" fmla="*/ 2147483646 w 601"/>
              <a:gd name="T9" fmla="*/ 2147483646 h 475"/>
              <a:gd name="T10" fmla="*/ 2147483646 w 601"/>
              <a:gd name="T11" fmla="*/ 2147483646 h 475"/>
              <a:gd name="T12" fmla="*/ 2147483646 w 601"/>
              <a:gd name="T13" fmla="*/ 2147483646 h 475"/>
              <a:gd name="T14" fmla="*/ 2147483646 w 601"/>
              <a:gd name="T15" fmla="*/ 2147483646 h 475"/>
              <a:gd name="T16" fmla="*/ 2147483646 w 601"/>
              <a:gd name="T17" fmla="*/ 2147483646 h 475"/>
              <a:gd name="T18" fmla="*/ 2147483646 w 601"/>
              <a:gd name="T19" fmla="*/ 2147483646 h 475"/>
              <a:gd name="T20" fmla="*/ 2147483646 w 601"/>
              <a:gd name="T21" fmla="*/ 2147483646 h 475"/>
              <a:gd name="T22" fmla="*/ 2147483646 w 601"/>
              <a:gd name="T23" fmla="*/ 2147483646 h 475"/>
              <a:gd name="T24" fmla="*/ 2147483646 w 601"/>
              <a:gd name="T25" fmla="*/ 2147483646 h 475"/>
              <a:gd name="T26" fmla="*/ 2147483646 w 601"/>
              <a:gd name="T27" fmla="*/ 2147483646 h 475"/>
              <a:gd name="T28" fmla="*/ 2147483646 w 601"/>
              <a:gd name="T29" fmla="*/ 2147483646 h 475"/>
              <a:gd name="T30" fmla="*/ 2147483646 w 601"/>
              <a:gd name="T31" fmla="*/ 2147483646 h 475"/>
              <a:gd name="T32" fmla="*/ 2147483646 w 601"/>
              <a:gd name="T33" fmla="*/ 2147483646 h 475"/>
              <a:gd name="T34" fmla="*/ 2147483646 w 601"/>
              <a:gd name="T35" fmla="*/ 1728096960 h 475"/>
              <a:gd name="T36" fmla="*/ 2147483646 w 601"/>
              <a:gd name="T37" fmla="*/ 1769908046 h 475"/>
              <a:gd name="T38" fmla="*/ 2147483646 w 601"/>
              <a:gd name="T39" fmla="*/ 1951080705 h 475"/>
              <a:gd name="T40" fmla="*/ 2147483646 w 601"/>
              <a:gd name="T41" fmla="*/ 2062570711 h 475"/>
              <a:gd name="T42" fmla="*/ 2147483646 w 601"/>
              <a:gd name="T43" fmla="*/ 2020759626 h 475"/>
              <a:gd name="T44" fmla="*/ 2147483646 w 601"/>
              <a:gd name="T45" fmla="*/ 1588735386 h 475"/>
              <a:gd name="T46" fmla="*/ 2147483646 w 601"/>
              <a:gd name="T47" fmla="*/ 362341586 h 475"/>
              <a:gd name="T48" fmla="*/ 2147483646 w 601"/>
              <a:gd name="T49" fmla="*/ 13935784 h 475"/>
              <a:gd name="T50" fmla="*/ 111286803 w 601"/>
              <a:gd name="T51" fmla="*/ 2147483646 h 475"/>
              <a:gd name="T52" fmla="*/ 250393443 w 601"/>
              <a:gd name="T53" fmla="*/ 2147483646 h 475"/>
              <a:gd name="T54" fmla="*/ 973746477 w 601"/>
              <a:gd name="T55" fmla="*/ 2147483646 h 475"/>
              <a:gd name="T56" fmla="*/ 1251959756 w 601"/>
              <a:gd name="T57" fmla="*/ 2147483646 h 475"/>
              <a:gd name="T58" fmla="*/ 1321514940 w 601"/>
              <a:gd name="T59" fmla="*/ 2147483646 h 475"/>
              <a:gd name="T60" fmla="*/ 1724923076 w 601"/>
              <a:gd name="T61" fmla="*/ 2147483646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01" h="475" extrusionOk="0">
                <a:moveTo>
                  <a:pt x="124" y="318"/>
                </a:moveTo>
                <a:cubicBezTo>
                  <a:pt x="143" y="314"/>
                  <a:pt x="163" y="319"/>
                  <a:pt x="183" y="330"/>
                </a:cubicBezTo>
                <a:cubicBezTo>
                  <a:pt x="202" y="341"/>
                  <a:pt x="217" y="356"/>
                  <a:pt x="223" y="373"/>
                </a:cubicBezTo>
                <a:cubicBezTo>
                  <a:pt x="228" y="385"/>
                  <a:pt x="227" y="398"/>
                  <a:pt x="221" y="409"/>
                </a:cubicBezTo>
                <a:cubicBezTo>
                  <a:pt x="218" y="414"/>
                  <a:pt x="214" y="419"/>
                  <a:pt x="208" y="423"/>
                </a:cubicBezTo>
                <a:cubicBezTo>
                  <a:pt x="200" y="428"/>
                  <a:pt x="201" y="435"/>
                  <a:pt x="214" y="443"/>
                </a:cubicBezTo>
                <a:cubicBezTo>
                  <a:pt x="259" y="468"/>
                  <a:pt x="259" y="468"/>
                  <a:pt x="259" y="468"/>
                </a:cubicBezTo>
                <a:cubicBezTo>
                  <a:pt x="272" y="475"/>
                  <a:pt x="288" y="470"/>
                  <a:pt x="297" y="458"/>
                </a:cubicBezTo>
                <a:cubicBezTo>
                  <a:pt x="342" y="394"/>
                  <a:pt x="411" y="347"/>
                  <a:pt x="492" y="334"/>
                </a:cubicBezTo>
                <a:cubicBezTo>
                  <a:pt x="507" y="331"/>
                  <a:pt x="519" y="318"/>
                  <a:pt x="519" y="303"/>
                </a:cubicBezTo>
                <a:cubicBezTo>
                  <a:pt x="518" y="223"/>
                  <a:pt x="518" y="223"/>
                  <a:pt x="518" y="223"/>
                </a:cubicBezTo>
                <a:cubicBezTo>
                  <a:pt x="517" y="209"/>
                  <a:pt x="518" y="194"/>
                  <a:pt x="521" y="192"/>
                </a:cubicBezTo>
                <a:cubicBezTo>
                  <a:pt x="522" y="190"/>
                  <a:pt x="524" y="189"/>
                  <a:pt x="526" y="189"/>
                </a:cubicBezTo>
                <a:cubicBezTo>
                  <a:pt x="534" y="189"/>
                  <a:pt x="541" y="189"/>
                  <a:pt x="547" y="196"/>
                </a:cubicBezTo>
                <a:cubicBezTo>
                  <a:pt x="549" y="200"/>
                  <a:pt x="551" y="205"/>
                  <a:pt x="554" y="209"/>
                </a:cubicBezTo>
                <a:cubicBezTo>
                  <a:pt x="562" y="222"/>
                  <a:pt x="579" y="223"/>
                  <a:pt x="588" y="211"/>
                </a:cubicBezTo>
                <a:cubicBezTo>
                  <a:pt x="598" y="200"/>
                  <a:pt x="601" y="183"/>
                  <a:pt x="601" y="168"/>
                </a:cubicBezTo>
                <a:cubicBezTo>
                  <a:pt x="601" y="152"/>
                  <a:pt x="597" y="136"/>
                  <a:pt x="587" y="124"/>
                </a:cubicBezTo>
                <a:cubicBezTo>
                  <a:pt x="577" y="113"/>
                  <a:pt x="561" y="114"/>
                  <a:pt x="553" y="127"/>
                </a:cubicBezTo>
                <a:cubicBezTo>
                  <a:pt x="551" y="132"/>
                  <a:pt x="549" y="136"/>
                  <a:pt x="546" y="140"/>
                </a:cubicBezTo>
                <a:cubicBezTo>
                  <a:pt x="541" y="148"/>
                  <a:pt x="533" y="148"/>
                  <a:pt x="525" y="148"/>
                </a:cubicBezTo>
                <a:cubicBezTo>
                  <a:pt x="523" y="148"/>
                  <a:pt x="521" y="147"/>
                  <a:pt x="520" y="145"/>
                </a:cubicBezTo>
                <a:cubicBezTo>
                  <a:pt x="518" y="143"/>
                  <a:pt x="517" y="128"/>
                  <a:pt x="516" y="114"/>
                </a:cubicBezTo>
                <a:cubicBezTo>
                  <a:pt x="515" y="26"/>
                  <a:pt x="515" y="26"/>
                  <a:pt x="515" y="26"/>
                </a:cubicBezTo>
                <a:cubicBezTo>
                  <a:pt x="515" y="12"/>
                  <a:pt x="503" y="0"/>
                  <a:pt x="488" y="1"/>
                </a:cubicBezTo>
                <a:cubicBezTo>
                  <a:pt x="285" y="19"/>
                  <a:pt x="110" y="132"/>
                  <a:pt x="8" y="296"/>
                </a:cubicBezTo>
                <a:cubicBezTo>
                  <a:pt x="0" y="308"/>
                  <a:pt x="5" y="325"/>
                  <a:pt x="18" y="332"/>
                </a:cubicBezTo>
                <a:cubicBezTo>
                  <a:pt x="70" y="361"/>
                  <a:pt x="70" y="361"/>
                  <a:pt x="70" y="361"/>
                </a:cubicBezTo>
                <a:cubicBezTo>
                  <a:pt x="83" y="369"/>
                  <a:pt x="90" y="366"/>
                  <a:pt x="90" y="356"/>
                </a:cubicBezTo>
                <a:cubicBezTo>
                  <a:pt x="90" y="350"/>
                  <a:pt x="92" y="344"/>
                  <a:pt x="95" y="338"/>
                </a:cubicBezTo>
                <a:cubicBezTo>
                  <a:pt x="101" y="327"/>
                  <a:pt x="112" y="320"/>
                  <a:pt x="124" y="318"/>
                </a:cubicBezTo>
                <a:close/>
              </a:path>
            </a:pathLst>
          </a:custGeom>
          <a:solidFill>
            <a:srgbClr val="7E676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8" name="Google Shape;353;p21">
            <a:extLst>
              <a:ext uri="{FF2B5EF4-FFF2-40B4-BE49-F238E27FC236}">
                <a16:creationId xmlns:a16="http://schemas.microsoft.com/office/drawing/2014/main" id="{5CA6DB88-DE82-41F4-9FB0-9BB02106CD2B}"/>
              </a:ext>
            </a:extLst>
          </p:cNvPr>
          <p:cNvSpPr>
            <a:spLocks/>
          </p:cNvSpPr>
          <p:nvPr/>
        </p:nvSpPr>
        <p:spPr bwMode="auto">
          <a:xfrm>
            <a:off x="7866785" y="1362869"/>
            <a:ext cx="1976438" cy="1728788"/>
          </a:xfrm>
          <a:custGeom>
            <a:avLst/>
            <a:gdLst>
              <a:gd name="T0" fmla="*/ 903914596 w 530"/>
              <a:gd name="T1" fmla="*/ 1561491356 h 463"/>
              <a:gd name="T2" fmla="*/ 1168138253 w 530"/>
              <a:gd name="T3" fmla="*/ 2147483646 h 463"/>
              <a:gd name="T4" fmla="*/ 931730164 w 530"/>
              <a:gd name="T5" fmla="*/ 2147483646 h 463"/>
              <a:gd name="T6" fmla="*/ 486722097 w 530"/>
              <a:gd name="T7" fmla="*/ 2147483646 h 463"/>
              <a:gd name="T8" fmla="*/ 236408089 w 530"/>
              <a:gd name="T9" fmla="*/ 2147483646 h 463"/>
              <a:gd name="T10" fmla="*/ 27811839 w 530"/>
              <a:gd name="T11" fmla="*/ 2147483646 h 463"/>
              <a:gd name="T12" fmla="*/ 41717758 w 530"/>
              <a:gd name="T13" fmla="*/ 2147483646 h 463"/>
              <a:gd name="T14" fmla="*/ 417192500 w 530"/>
              <a:gd name="T15" fmla="*/ 2147483646 h 463"/>
              <a:gd name="T16" fmla="*/ 2147483646 w 530"/>
              <a:gd name="T17" fmla="*/ 2147483646 h 463"/>
              <a:gd name="T18" fmla="*/ 2147483646 w 530"/>
              <a:gd name="T19" fmla="*/ 2147483646 h 463"/>
              <a:gd name="T20" fmla="*/ 2147483646 w 530"/>
              <a:gd name="T21" fmla="*/ 2147483646 h 463"/>
              <a:gd name="T22" fmla="*/ 2147483646 w 530"/>
              <a:gd name="T23" fmla="*/ 2147483646 h 463"/>
              <a:gd name="T24" fmla="*/ 2147483646 w 530"/>
              <a:gd name="T25" fmla="*/ 2147483646 h 463"/>
              <a:gd name="T26" fmla="*/ 2147483646 w 530"/>
              <a:gd name="T27" fmla="*/ 2147483646 h 463"/>
              <a:gd name="T28" fmla="*/ 2147483646 w 530"/>
              <a:gd name="T29" fmla="*/ 2147483646 h 463"/>
              <a:gd name="T30" fmla="*/ 2147483646 w 530"/>
              <a:gd name="T31" fmla="*/ 2147483646 h 463"/>
              <a:gd name="T32" fmla="*/ 2147483646 w 530"/>
              <a:gd name="T33" fmla="*/ 2147483646 h 463"/>
              <a:gd name="T34" fmla="*/ 2147483646 w 530"/>
              <a:gd name="T35" fmla="*/ 2147483646 h 463"/>
              <a:gd name="T36" fmla="*/ 2147483646 w 530"/>
              <a:gd name="T37" fmla="*/ 2147483646 h 463"/>
              <a:gd name="T38" fmla="*/ 2147483646 w 530"/>
              <a:gd name="T39" fmla="*/ 2147483646 h 463"/>
              <a:gd name="T40" fmla="*/ 2147483646 w 530"/>
              <a:gd name="T41" fmla="*/ 2147483646 h 463"/>
              <a:gd name="T42" fmla="*/ 2147483646 w 530"/>
              <a:gd name="T43" fmla="*/ 2147483646 h 463"/>
              <a:gd name="T44" fmla="*/ 2147483646 w 530"/>
              <a:gd name="T45" fmla="*/ 2147483646 h 463"/>
              <a:gd name="T46" fmla="*/ 2147483646 w 530"/>
              <a:gd name="T47" fmla="*/ 2147483646 h 463"/>
              <a:gd name="T48" fmla="*/ 2147483646 w 530"/>
              <a:gd name="T49" fmla="*/ 2147483646 h 463"/>
              <a:gd name="T50" fmla="*/ 361565093 w 530"/>
              <a:gd name="T51" fmla="*/ 0 h 463"/>
              <a:gd name="T52" fmla="*/ 0 w 530"/>
              <a:gd name="T53" fmla="*/ 376431452 h 463"/>
              <a:gd name="T54" fmla="*/ 0 w 530"/>
              <a:gd name="T55" fmla="*/ 1199002224 h 463"/>
              <a:gd name="T56" fmla="*/ 208596250 w 530"/>
              <a:gd name="T57" fmla="*/ 1408129564 h 463"/>
              <a:gd name="T58" fmla="*/ 458910258 w 530"/>
              <a:gd name="T59" fmla="*/ 1352364016 h 463"/>
              <a:gd name="T60" fmla="*/ 903914596 w 530"/>
              <a:gd name="T61" fmla="*/ 1561491356 h 4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0" h="463" extrusionOk="0">
                <a:moveTo>
                  <a:pt x="65" y="112"/>
                </a:moveTo>
                <a:cubicBezTo>
                  <a:pt x="77" y="126"/>
                  <a:pt x="84" y="146"/>
                  <a:pt x="84" y="168"/>
                </a:cubicBezTo>
                <a:cubicBezTo>
                  <a:pt x="84" y="191"/>
                  <a:pt x="78" y="211"/>
                  <a:pt x="67" y="225"/>
                </a:cubicBezTo>
                <a:cubicBezTo>
                  <a:pt x="59" y="235"/>
                  <a:pt x="47" y="241"/>
                  <a:pt x="35" y="241"/>
                </a:cubicBezTo>
                <a:cubicBezTo>
                  <a:pt x="28" y="241"/>
                  <a:pt x="22" y="240"/>
                  <a:pt x="17" y="237"/>
                </a:cubicBezTo>
                <a:cubicBezTo>
                  <a:pt x="7" y="232"/>
                  <a:pt x="2" y="237"/>
                  <a:pt x="2" y="252"/>
                </a:cubicBezTo>
                <a:cubicBezTo>
                  <a:pt x="3" y="303"/>
                  <a:pt x="3" y="303"/>
                  <a:pt x="3" y="303"/>
                </a:cubicBezTo>
                <a:cubicBezTo>
                  <a:pt x="3" y="318"/>
                  <a:pt x="15" y="330"/>
                  <a:pt x="30" y="331"/>
                </a:cubicBezTo>
                <a:cubicBezTo>
                  <a:pt x="112" y="338"/>
                  <a:pt x="185" y="378"/>
                  <a:pt x="236" y="438"/>
                </a:cubicBezTo>
                <a:cubicBezTo>
                  <a:pt x="245" y="450"/>
                  <a:pt x="262" y="453"/>
                  <a:pt x="275" y="446"/>
                </a:cubicBezTo>
                <a:cubicBezTo>
                  <a:pt x="344" y="405"/>
                  <a:pt x="344" y="405"/>
                  <a:pt x="344" y="405"/>
                </a:cubicBezTo>
                <a:cubicBezTo>
                  <a:pt x="356" y="398"/>
                  <a:pt x="369" y="391"/>
                  <a:pt x="373" y="392"/>
                </a:cubicBezTo>
                <a:cubicBezTo>
                  <a:pt x="374" y="392"/>
                  <a:pt x="376" y="393"/>
                  <a:pt x="377" y="395"/>
                </a:cubicBezTo>
                <a:cubicBezTo>
                  <a:pt x="382" y="402"/>
                  <a:pt x="385" y="409"/>
                  <a:pt x="382" y="417"/>
                </a:cubicBezTo>
                <a:cubicBezTo>
                  <a:pt x="380" y="421"/>
                  <a:pt x="377" y="425"/>
                  <a:pt x="374" y="430"/>
                </a:cubicBezTo>
                <a:cubicBezTo>
                  <a:pt x="367" y="443"/>
                  <a:pt x="374" y="458"/>
                  <a:pt x="389" y="460"/>
                </a:cubicBezTo>
                <a:cubicBezTo>
                  <a:pt x="404" y="463"/>
                  <a:pt x="420" y="457"/>
                  <a:pt x="434" y="449"/>
                </a:cubicBezTo>
                <a:cubicBezTo>
                  <a:pt x="447" y="442"/>
                  <a:pt x="459" y="430"/>
                  <a:pt x="464" y="416"/>
                </a:cubicBezTo>
                <a:cubicBezTo>
                  <a:pt x="469" y="402"/>
                  <a:pt x="460" y="388"/>
                  <a:pt x="445" y="388"/>
                </a:cubicBezTo>
                <a:cubicBezTo>
                  <a:pt x="440" y="388"/>
                  <a:pt x="435" y="389"/>
                  <a:pt x="430" y="388"/>
                </a:cubicBezTo>
                <a:cubicBezTo>
                  <a:pt x="421" y="388"/>
                  <a:pt x="417" y="381"/>
                  <a:pt x="413" y="374"/>
                </a:cubicBezTo>
                <a:cubicBezTo>
                  <a:pt x="412" y="372"/>
                  <a:pt x="412" y="370"/>
                  <a:pt x="412" y="368"/>
                </a:cubicBezTo>
                <a:cubicBezTo>
                  <a:pt x="413" y="365"/>
                  <a:pt x="425" y="357"/>
                  <a:pt x="438" y="349"/>
                </a:cubicBezTo>
                <a:cubicBezTo>
                  <a:pt x="513" y="305"/>
                  <a:pt x="513" y="305"/>
                  <a:pt x="513" y="305"/>
                </a:cubicBezTo>
                <a:cubicBezTo>
                  <a:pt x="526" y="297"/>
                  <a:pt x="530" y="281"/>
                  <a:pt x="521" y="269"/>
                </a:cubicBezTo>
                <a:cubicBezTo>
                  <a:pt x="411" y="112"/>
                  <a:pt x="231" y="7"/>
                  <a:pt x="26" y="0"/>
                </a:cubicBezTo>
                <a:cubicBezTo>
                  <a:pt x="11" y="0"/>
                  <a:pt x="0" y="12"/>
                  <a:pt x="0" y="27"/>
                </a:cubicBezTo>
                <a:cubicBezTo>
                  <a:pt x="0" y="86"/>
                  <a:pt x="0" y="86"/>
                  <a:pt x="0" y="86"/>
                </a:cubicBezTo>
                <a:cubicBezTo>
                  <a:pt x="1" y="101"/>
                  <a:pt x="6" y="106"/>
                  <a:pt x="15" y="101"/>
                </a:cubicBezTo>
                <a:cubicBezTo>
                  <a:pt x="21" y="98"/>
                  <a:pt x="27" y="97"/>
                  <a:pt x="33" y="97"/>
                </a:cubicBezTo>
                <a:cubicBezTo>
                  <a:pt x="45" y="97"/>
                  <a:pt x="57" y="102"/>
                  <a:pt x="65" y="112"/>
                </a:cubicBezTo>
                <a:close/>
              </a:path>
            </a:pathLst>
          </a:custGeom>
          <a:solidFill>
            <a:srgbClr val="D5D9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9" name="Google Shape;354;p21">
            <a:extLst>
              <a:ext uri="{FF2B5EF4-FFF2-40B4-BE49-F238E27FC236}">
                <a16:creationId xmlns:a16="http://schemas.microsoft.com/office/drawing/2014/main" id="{B5B45171-2239-4EEB-873B-C44C1F84B1D3}"/>
              </a:ext>
            </a:extLst>
          </p:cNvPr>
          <p:cNvSpPr>
            <a:spLocks/>
          </p:cNvSpPr>
          <p:nvPr/>
        </p:nvSpPr>
        <p:spPr bwMode="auto">
          <a:xfrm>
            <a:off x="8876435" y="2545557"/>
            <a:ext cx="1365250" cy="2266950"/>
          </a:xfrm>
          <a:custGeom>
            <a:avLst/>
            <a:gdLst>
              <a:gd name="T0" fmla="*/ 2147483646 w 366"/>
              <a:gd name="T1" fmla="*/ 1492418709 h 607"/>
              <a:gd name="T2" fmla="*/ 2147483646 w 366"/>
              <a:gd name="T3" fmla="*/ 2106119794 h 607"/>
              <a:gd name="T4" fmla="*/ 1614061217 w 366"/>
              <a:gd name="T5" fmla="*/ 2147483646 h 607"/>
              <a:gd name="T6" fmla="*/ 1196630434 w 366"/>
              <a:gd name="T7" fmla="*/ 2022433113 h 607"/>
              <a:gd name="T8" fmla="*/ 1127058637 w 366"/>
              <a:gd name="T9" fmla="*/ 1771373069 h 607"/>
              <a:gd name="T10" fmla="*/ 834857835 w 366"/>
              <a:gd name="T11" fmla="*/ 1715580703 h 607"/>
              <a:gd name="T12" fmla="*/ 222629005 w 366"/>
              <a:gd name="T13" fmla="*/ 2078225479 h 607"/>
              <a:gd name="T14" fmla="*/ 83485411 w 366"/>
              <a:gd name="T15" fmla="*/ 2147483646 h 607"/>
              <a:gd name="T16" fmla="*/ 473088967 w 366"/>
              <a:gd name="T17" fmla="*/ 2147483646 h 607"/>
              <a:gd name="T18" fmla="*/ 222629005 w 366"/>
              <a:gd name="T19" fmla="*/ 2147483646 h 607"/>
              <a:gd name="T20" fmla="*/ 403517169 w 366"/>
              <a:gd name="T21" fmla="*/ 2147483646 h 607"/>
              <a:gd name="T22" fmla="*/ 1363604986 w 366"/>
              <a:gd name="T23" fmla="*/ 2147483646 h 607"/>
              <a:gd name="T24" fmla="*/ 1739291198 w 366"/>
              <a:gd name="T25" fmla="*/ 2147483646 h 607"/>
              <a:gd name="T26" fmla="*/ 1725377585 w 366"/>
              <a:gd name="T27" fmla="*/ 2147483646 h 607"/>
              <a:gd name="T28" fmla="*/ 1502748580 w 366"/>
              <a:gd name="T29" fmla="*/ 2147483646 h 607"/>
              <a:gd name="T30" fmla="*/ 1294033189 w 366"/>
              <a:gd name="T31" fmla="*/ 2147483646 h 607"/>
              <a:gd name="T32" fmla="*/ 1029659613 w 366"/>
              <a:gd name="T33" fmla="*/ 2147483646 h 607"/>
              <a:gd name="T34" fmla="*/ 1461004010 w 366"/>
              <a:gd name="T35" fmla="*/ 2147483646 h 607"/>
              <a:gd name="T36" fmla="*/ 2087150184 w 366"/>
              <a:gd name="T37" fmla="*/ 2147483646 h 607"/>
              <a:gd name="T38" fmla="*/ 2147483646 w 366"/>
              <a:gd name="T39" fmla="*/ 2147483646 h 607"/>
              <a:gd name="T40" fmla="*/ 2147483646 w 366"/>
              <a:gd name="T41" fmla="*/ 2147483646 h 607"/>
              <a:gd name="T42" fmla="*/ 2147483646 w 366"/>
              <a:gd name="T43" fmla="*/ 2147483646 h 607"/>
              <a:gd name="T44" fmla="*/ 2147483646 w 366"/>
              <a:gd name="T45" fmla="*/ 2147483646 h 607"/>
              <a:gd name="T46" fmla="*/ 2147483646 w 366"/>
              <a:gd name="T47" fmla="*/ 2147483646 h 607"/>
              <a:gd name="T48" fmla="*/ 2147483646 w 366"/>
              <a:gd name="T49" fmla="*/ 2147483646 h 607"/>
              <a:gd name="T50" fmla="*/ 2147483646 w 366"/>
              <a:gd name="T51" fmla="*/ 2147483646 h 607"/>
              <a:gd name="T52" fmla="*/ 2147483646 w 366"/>
              <a:gd name="T53" fmla="*/ 2147483646 h 607"/>
              <a:gd name="T54" fmla="*/ 2147483646 w 366"/>
              <a:gd name="T55" fmla="*/ 237114754 h 607"/>
              <a:gd name="T56" fmla="*/ 2147483646 w 366"/>
              <a:gd name="T57" fmla="*/ 111580997 h 607"/>
              <a:gd name="T58" fmla="*/ 2147483646 w 366"/>
              <a:gd name="T59" fmla="*/ 530018139 h 607"/>
              <a:gd name="T60" fmla="*/ 2147483646 w 366"/>
              <a:gd name="T61" fmla="*/ 808972498 h 607"/>
              <a:gd name="T62" fmla="*/ 2147483646 w 366"/>
              <a:gd name="T63" fmla="*/ 1004243911 h 607"/>
              <a:gd name="T64" fmla="*/ 2147483646 w 366"/>
              <a:gd name="T65" fmla="*/ 1492418709 h 6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6" h="607" extrusionOk="0">
                <a:moveTo>
                  <a:pt x="213" y="107"/>
                </a:moveTo>
                <a:cubicBezTo>
                  <a:pt x="207" y="124"/>
                  <a:pt x="193" y="140"/>
                  <a:pt x="174" y="151"/>
                </a:cubicBezTo>
                <a:cubicBezTo>
                  <a:pt x="155" y="163"/>
                  <a:pt x="134" y="168"/>
                  <a:pt x="116" y="165"/>
                </a:cubicBezTo>
                <a:cubicBezTo>
                  <a:pt x="103" y="163"/>
                  <a:pt x="92" y="156"/>
                  <a:pt x="86" y="145"/>
                </a:cubicBezTo>
                <a:cubicBezTo>
                  <a:pt x="83" y="140"/>
                  <a:pt x="81" y="134"/>
                  <a:pt x="81" y="127"/>
                </a:cubicBezTo>
                <a:cubicBezTo>
                  <a:pt x="80" y="117"/>
                  <a:pt x="73" y="115"/>
                  <a:pt x="60" y="123"/>
                </a:cubicBezTo>
                <a:cubicBezTo>
                  <a:pt x="16" y="149"/>
                  <a:pt x="16" y="149"/>
                  <a:pt x="16" y="149"/>
                </a:cubicBezTo>
                <a:cubicBezTo>
                  <a:pt x="4" y="156"/>
                  <a:pt x="0" y="173"/>
                  <a:pt x="6" y="186"/>
                </a:cubicBezTo>
                <a:cubicBezTo>
                  <a:pt x="24" y="224"/>
                  <a:pt x="34" y="266"/>
                  <a:pt x="34" y="311"/>
                </a:cubicBezTo>
                <a:cubicBezTo>
                  <a:pt x="35" y="348"/>
                  <a:pt x="28" y="384"/>
                  <a:pt x="16" y="418"/>
                </a:cubicBezTo>
                <a:cubicBezTo>
                  <a:pt x="11" y="432"/>
                  <a:pt x="16" y="448"/>
                  <a:pt x="29" y="456"/>
                </a:cubicBezTo>
                <a:cubicBezTo>
                  <a:pt x="98" y="495"/>
                  <a:pt x="98" y="495"/>
                  <a:pt x="98" y="495"/>
                </a:cubicBezTo>
                <a:cubicBezTo>
                  <a:pt x="111" y="502"/>
                  <a:pt x="124" y="510"/>
                  <a:pt x="125" y="513"/>
                </a:cubicBezTo>
                <a:cubicBezTo>
                  <a:pt x="125" y="515"/>
                  <a:pt x="125" y="517"/>
                  <a:pt x="124" y="519"/>
                </a:cubicBezTo>
                <a:cubicBezTo>
                  <a:pt x="120" y="526"/>
                  <a:pt x="117" y="533"/>
                  <a:pt x="108" y="533"/>
                </a:cubicBezTo>
                <a:cubicBezTo>
                  <a:pt x="103" y="534"/>
                  <a:pt x="98" y="533"/>
                  <a:pt x="93" y="534"/>
                </a:cubicBezTo>
                <a:cubicBezTo>
                  <a:pt x="78" y="534"/>
                  <a:pt x="68" y="548"/>
                  <a:pt x="74" y="562"/>
                </a:cubicBezTo>
                <a:cubicBezTo>
                  <a:pt x="79" y="576"/>
                  <a:pt x="92" y="587"/>
                  <a:pt x="105" y="595"/>
                </a:cubicBezTo>
                <a:cubicBezTo>
                  <a:pt x="118" y="602"/>
                  <a:pt x="135" y="607"/>
                  <a:pt x="150" y="605"/>
                </a:cubicBezTo>
                <a:cubicBezTo>
                  <a:pt x="165" y="602"/>
                  <a:pt x="171" y="587"/>
                  <a:pt x="164" y="574"/>
                </a:cubicBezTo>
                <a:cubicBezTo>
                  <a:pt x="162" y="569"/>
                  <a:pt x="159" y="565"/>
                  <a:pt x="156" y="561"/>
                </a:cubicBezTo>
                <a:cubicBezTo>
                  <a:pt x="152" y="553"/>
                  <a:pt x="156" y="546"/>
                  <a:pt x="160" y="539"/>
                </a:cubicBezTo>
                <a:cubicBezTo>
                  <a:pt x="161" y="537"/>
                  <a:pt x="163" y="536"/>
                  <a:pt x="165" y="536"/>
                </a:cubicBezTo>
                <a:cubicBezTo>
                  <a:pt x="168" y="535"/>
                  <a:pt x="181" y="541"/>
                  <a:pt x="194" y="549"/>
                </a:cubicBezTo>
                <a:cubicBezTo>
                  <a:pt x="270" y="591"/>
                  <a:pt x="270" y="591"/>
                  <a:pt x="270" y="591"/>
                </a:cubicBezTo>
                <a:cubicBezTo>
                  <a:pt x="283" y="599"/>
                  <a:pt x="299" y="594"/>
                  <a:pt x="306" y="580"/>
                </a:cubicBezTo>
                <a:cubicBezTo>
                  <a:pt x="344" y="497"/>
                  <a:pt x="366" y="405"/>
                  <a:pt x="365" y="307"/>
                </a:cubicBezTo>
                <a:cubicBezTo>
                  <a:pt x="363" y="202"/>
                  <a:pt x="337" y="104"/>
                  <a:pt x="291" y="17"/>
                </a:cubicBezTo>
                <a:cubicBezTo>
                  <a:pt x="284" y="4"/>
                  <a:pt x="267" y="0"/>
                  <a:pt x="254" y="8"/>
                </a:cubicBezTo>
                <a:cubicBezTo>
                  <a:pt x="203" y="38"/>
                  <a:pt x="203" y="38"/>
                  <a:pt x="203" y="38"/>
                </a:cubicBezTo>
                <a:cubicBezTo>
                  <a:pt x="190" y="46"/>
                  <a:pt x="189" y="52"/>
                  <a:pt x="197" y="58"/>
                </a:cubicBezTo>
                <a:cubicBezTo>
                  <a:pt x="203" y="61"/>
                  <a:pt x="207" y="66"/>
                  <a:pt x="210" y="72"/>
                </a:cubicBezTo>
                <a:cubicBezTo>
                  <a:pt x="217" y="82"/>
                  <a:pt x="218" y="95"/>
                  <a:pt x="213" y="107"/>
                </a:cubicBezTo>
                <a:close/>
              </a:path>
            </a:pathLst>
          </a:custGeom>
          <a:solidFill>
            <a:srgbClr val="F25F1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0" name="Google Shape;355;p21">
            <a:extLst>
              <a:ext uri="{FF2B5EF4-FFF2-40B4-BE49-F238E27FC236}">
                <a16:creationId xmlns:a16="http://schemas.microsoft.com/office/drawing/2014/main" id="{05A323A2-8DA5-40DD-9C1F-F01117F5DFB6}"/>
              </a:ext>
            </a:extLst>
          </p:cNvPr>
          <p:cNvSpPr>
            <a:spLocks/>
          </p:cNvSpPr>
          <p:nvPr/>
        </p:nvSpPr>
        <p:spPr bwMode="auto">
          <a:xfrm>
            <a:off x="7668348" y="4296569"/>
            <a:ext cx="2241550" cy="1773238"/>
          </a:xfrm>
          <a:custGeom>
            <a:avLst/>
            <a:gdLst>
              <a:gd name="T0" fmla="*/ 2147483646 w 601"/>
              <a:gd name="T1" fmla="*/ 2147483646 h 475"/>
              <a:gd name="T2" fmla="*/ 2147483646 w 601"/>
              <a:gd name="T3" fmla="*/ 2020759626 h 475"/>
              <a:gd name="T4" fmla="*/ 2147483646 w 601"/>
              <a:gd name="T5" fmla="*/ 1421502243 h 475"/>
              <a:gd name="T6" fmla="*/ 2147483646 w 601"/>
              <a:gd name="T7" fmla="*/ 919795350 h 475"/>
              <a:gd name="T8" fmla="*/ 2147483646 w 601"/>
              <a:gd name="T9" fmla="*/ 724686906 h 475"/>
              <a:gd name="T10" fmla="*/ 2147483646 w 601"/>
              <a:gd name="T11" fmla="*/ 445960024 h 475"/>
              <a:gd name="T12" fmla="*/ 2147483646 w 601"/>
              <a:gd name="T13" fmla="*/ 97554222 h 475"/>
              <a:gd name="T14" fmla="*/ 2147483646 w 601"/>
              <a:gd name="T15" fmla="*/ 236915796 h 475"/>
              <a:gd name="T16" fmla="*/ 1516261252 w 601"/>
              <a:gd name="T17" fmla="*/ 1965016490 h 475"/>
              <a:gd name="T18" fmla="*/ 1154584735 w 601"/>
              <a:gd name="T19" fmla="*/ 2147483646 h 475"/>
              <a:gd name="T20" fmla="*/ 1154584735 w 601"/>
              <a:gd name="T21" fmla="*/ 2147483646 h 475"/>
              <a:gd name="T22" fmla="*/ 1126764899 w 601"/>
              <a:gd name="T23" fmla="*/ 2147483646 h 475"/>
              <a:gd name="T24" fmla="*/ 1043301661 w 601"/>
              <a:gd name="T25" fmla="*/ 2147483646 h 475"/>
              <a:gd name="T26" fmla="*/ 765088382 w 601"/>
              <a:gd name="T27" fmla="*/ 2147483646 h 475"/>
              <a:gd name="T28" fmla="*/ 653801579 w 601"/>
              <a:gd name="T29" fmla="*/ 2147483646 h 475"/>
              <a:gd name="T30" fmla="*/ 180838258 w 601"/>
              <a:gd name="T31" fmla="*/ 2147483646 h 475"/>
              <a:gd name="T32" fmla="*/ 0 w 601"/>
              <a:gd name="T33" fmla="*/ 2147483646 h 475"/>
              <a:gd name="T34" fmla="*/ 194750041 w 601"/>
              <a:gd name="T35" fmla="*/ 2147483646 h 475"/>
              <a:gd name="T36" fmla="*/ 667713362 w 601"/>
              <a:gd name="T37" fmla="*/ 2147483646 h 475"/>
              <a:gd name="T38" fmla="*/ 765088382 w 601"/>
              <a:gd name="T39" fmla="*/ 2147483646 h 475"/>
              <a:gd name="T40" fmla="*/ 1057209714 w 601"/>
              <a:gd name="T41" fmla="*/ 2147483646 h 475"/>
              <a:gd name="T42" fmla="*/ 1126764899 w 601"/>
              <a:gd name="T43" fmla="*/ 2147483646 h 475"/>
              <a:gd name="T44" fmla="*/ 1182408301 w 601"/>
              <a:gd name="T45" fmla="*/ 2147483646 h 475"/>
              <a:gd name="T46" fmla="*/ 1196316354 w 601"/>
              <a:gd name="T47" fmla="*/ 2147483646 h 475"/>
              <a:gd name="T48" fmla="*/ 1571904654 w 601"/>
              <a:gd name="T49" fmla="*/ 2147483646 h 475"/>
              <a:gd name="T50" fmla="*/ 2147483646 w 601"/>
              <a:gd name="T51" fmla="*/ 2147483646 h 475"/>
              <a:gd name="T52" fmla="*/ 2147483646 w 601"/>
              <a:gd name="T53" fmla="*/ 1992888058 h 475"/>
              <a:gd name="T54" fmla="*/ 2147483646 w 601"/>
              <a:gd name="T55" fmla="*/ 1588735386 h 475"/>
              <a:gd name="T56" fmla="*/ 2147483646 w 601"/>
              <a:gd name="T57" fmla="*/ 1658418040 h 475"/>
              <a:gd name="T58" fmla="*/ 2147483646 w 601"/>
              <a:gd name="T59" fmla="*/ 1909269620 h 475"/>
              <a:gd name="T60" fmla="*/ 2147483646 w 601"/>
              <a:gd name="T61" fmla="*/ 2147483646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01" h="475" extrusionOk="0">
                <a:moveTo>
                  <a:pt x="477" y="157"/>
                </a:moveTo>
                <a:cubicBezTo>
                  <a:pt x="458" y="160"/>
                  <a:pt x="438" y="156"/>
                  <a:pt x="418" y="145"/>
                </a:cubicBezTo>
                <a:cubicBezTo>
                  <a:pt x="399" y="134"/>
                  <a:pt x="384" y="119"/>
                  <a:pt x="378" y="102"/>
                </a:cubicBezTo>
                <a:cubicBezTo>
                  <a:pt x="373" y="90"/>
                  <a:pt x="374" y="77"/>
                  <a:pt x="380" y="66"/>
                </a:cubicBezTo>
                <a:cubicBezTo>
                  <a:pt x="383" y="60"/>
                  <a:pt x="387" y="56"/>
                  <a:pt x="393" y="52"/>
                </a:cubicBezTo>
                <a:cubicBezTo>
                  <a:pt x="401" y="46"/>
                  <a:pt x="400" y="40"/>
                  <a:pt x="387" y="32"/>
                </a:cubicBezTo>
                <a:cubicBezTo>
                  <a:pt x="342" y="7"/>
                  <a:pt x="342" y="7"/>
                  <a:pt x="342" y="7"/>
                </a:cubicBezTo>
                <a:cubicBezTo>
                  <a:pt x="329" y="0"/>
                  <a:pt x="313" y="5"/>
                  <a:pt x="304" y="17"/>
                </a:cubicBezTo>
                <a:cubicBezTo>
                  <a:pt x="259" y="81"/>
                  <a:pt x="190" y="127"/>
                  <a:pt x="109" y="141"/>
                </a:cubicBezTo>
                <a:cubicBezTo>
                  <a:pt x="94" y="144"/>
                  <a:pt x="82" y="157"/>
                  <a:pt x="83" y="172"/>
                </a:cubicBezTo>
                <a:cubicBezTo>
                  <a:pt x="83" y="251"/>
                  <a:pt x="83" y="251"/>
                  <a:pt x="83" y="251"/>
                </a:cubicBezTo>
                <a:cubicBezTo>
                  <a:pt x="84" y="266"/>
                  <a:pt x="83" y="281"/>
                  <a:pt x="81" y="283"/>
                </a:cubicBezTo>
                <a:cubicBezTo>
                  <a:pt x="79" y="284"/>
                  <a:pt x="77" y="285"/>
                  <a:pt x="75" y="286"/>
                </a:cubicBezTo>
                <a:cubicBezTo>
                  <a:pt x="67" y="286"/>
                  <a:pt x="60" y="286"/>
                  <a:pt x="55" y="279"/>
                </a:cubicBezTo>
                <a:cubicBezTo>
                  <a:pt x="52" y="275"/>
                  <a:pt x="50" y="270"/>
                  <a:pt x="47" y="266"/>
                </a:cubicBezTo>
                <a:cubicBezTo>
                  <a:pt x="39" y="253"/>
                  <a:pt x="22" y="252"/>
                  <a:pt x="13" y="264"/>
                </a:cubicBezTo>
                <a:cubicBezTo>
                  <a:pt x="3" y="275"/>
                  <a:pt x="0" y="292"/>
                  <a:pt x="0" y="307"/>
                </a:cubicBezTo>
                <a:cubicBezTo>
                  <a:pt x="0" y="323"/>
                  <a:pt x="4" y="339"/>
                  <a:pt x="14" y="351"/>
                </a:cubicBezTo>
                <a:cubicBezTo>
                  <a:pt x="24" y="362"/>
                  <a:pt x="40" y="361"/>
                  <a:pt x="48" y="348"/>
                </a:cubicBezTo>
                <a:cubicBezTo>
                  <a:pt x="50" y="343"/>
                  <a:pt x="52" y="339"/>
                  <a:pt x="55" y="334"/>
                </a:cubicBezTo>
                <a:cubicBezTo>
                  <a:pt x="60" y="327"/>
                  <a:pt x="68" y="327"/>
                  <a:pt x="76" y="327"/>
                </a:cubicBezTo>
                <a:cubicBezTo>
                  <a:pt x="78" y="327"/>
                  <a:pt x="80" y="328"/>
                  <a:pt x="81" y="329"/>
                </a:cubicBezTo>
                <a:cubicBezTo>
                  <a:pt x="83" y="332"/>
                  <a:pt x="85" y="346"/>
                  <a:pt x="85" y="361"/>
                </a:cubicBezTo>
                <a:cubicBezTo>
                  <a:pt x="86" y="448"/>
                  <a:pt x="86" y="448"/>
                  <a:pt x="86" y="448"/>
                </a:cubicBezTo>
                <a:cubicBezTo>
                  <a:pt x="86" y="463"/>
                  <a:pt x="98" y="475"/>
                  <a:pt x="113" y="473"/>
                </a:cubicBezTo>
                <a:cubicBezTo>
                  <a:pt x="316" y="456"/>
                  <a:pt x="491" y="342"/>
                  <a:pt x="593" y="179"/>
                </a:cubicBezTo>
                <a:cubicBezTo>
                  <a:pt x="601" y="166"/>
                  <a:pt x="596" y="150"/>
                  <a:pt x="583" y="143"/>
                </a:cubicBezTo>
                <a:cubicBezTo>
                  <a:pt x="531" y="114"/>
                  <a:pt x="531" y="114"/>
                  <a:pt x="531" y="114"/>
                </a:cubicBezTo>
                <a:cubicBezTo>
                  <a:pt x="518" y="106"/>
                  <a:pt x="511" y="108"/>
                  <a:pt x="511" y="119"/>
                </a:cubicBezTo>
                <a:cubicBezTo>
                  <a:pt x="511" y="125"/>
                  <a:pt x="509" y="131"/>
                  <a:pt x="506" y="137"/>
                </a:cubicBezTo>
                <a:cubicBezTo>
                  <a:pt x="500" y="147"/>
                  <a:pt x="489" y="155"/>
                  <a:pt x="477" y="157"/>
                </a:cubicBez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1" name="Google Shape;356;p21">
            <a:extLst>
              <a:ext uri="{FF2B5EF4-FFF2-40B4-BE49-F238E27FC236}">
                <a16:creationId xmlns:a16="http://schemas.microsoft.com/office/drawing/2014/main" id="{DECA3307-3C98-4084-83AE-93F442D3F452}"/>
              </a:ext>
            </a:extLst>
          </p:cNvPr>
          <p:cNvSpPr>
            <a:spLocks/>
          </p:cNvSpPr>
          <p:nvPr/>
        </p:nvSpPr>
        <p:spPr bwMode="auto">
          <a:xfrm>
            <a:off x="5877648" y="3337719"/>
            <a:ext cx="527050" cy="627063"/>
          </a:xfrm>
          <a:custGeom>
            <a:avLst/>
            <a:gdLst>
              <a:gd name="T0" fmla="*/ 740527678 w 141"/>
              <a:gd name="T1" fmla="*/ 2147483646 h 168"/>
              <a:gd name="T2" fmla="*/ 740527678 w 141"/>
              <a:gd name="T3" fmla="*/ 2147483646 h 168"/>
              <a:gd name="T4" fmla="*/ 1313389910 w 141"/>
              <a:gd name="T5" fmla="*/ 2034028141 h 168"/>
              <a:gd name="T6" fmla="*/ 656693086 w 141"/>
              <a:gd name="T7" fmla="*/ 2034028141 h 168"/>
              <a:gd name="T8" fmla="*/ 1229555319 w 141"/>
              <a:gd name="T9" fmla="*/ 2117617879 h 168"/>
              <a:gd name="T10" fmla="*/ 964082850 w 141"/>
              <a:gd name="T11" fmla="*/ 1142396810 h 168"/>
              <a:gd name="T12" fmla="*/ 978055282 w 141"/>
              <a:gd name="T13" fmla="*/ 1908641669 h 168"/>
              <a:gd name="T14" fmla="*/ 992027714 w 141"/>
              <a:gd name="T15" fmla="*/ 1908641669 h 168"/>
              <a:gd name="T16" fmla="*/ 1061889874 w 141"/>
              <a:gd name="T17" fmla="*/ 1142396810 h 168"/>
              <a:gd name="T18" fmla="*/ 712582814 w 141"/>
              <a:gd name="T19" fmla="*/ 1072740562 h 168"/>
              <a:gd name="T20" fmla="*/ 712582814 w 141"/>
              <a:gd name="T21" fmla="*/ 835901107 h 168"/>
              <a:gd name="T22" fmla="*/ 1145720727 w 141"/>
              <a:gd name="T23" fmla="*/ 947354090 h 168"/>
              <a:gd name="T24" fmla="*/ 1369275900 w 141"/>
              <a:gd name="T25" fmla="*/ 947354090 h 168"/>
              <a:gd name="T26" fmla="*/ 335334628 w 141"/>
              <a:gd name="T27" fmla="*/ 738377880 h 168"/>
              <a:gd name="T28" fmla="*/ 670665518 w 141"/>
              <a:gd name="T29" fmla="*/ 1825051931 h 168"/>
              <a:gd name="T30" fmla="*/ 824362269 w 141"/>
              <a:gd name="T31" fmla="*/ 1142396810 h 168"/>
              <a:gd name="T32" fmla="*/ 516972505 w 141"/>
              <a:gd name="T33" fmla="*/ 947354090 h 168"/>
              <a:gd name="T34" fmla="*/ 908193123 w 141"/>
              <a:gd name="T35" fmla="*/ 947354090 h 168"/>
              <a:gd name="T36" fmla="*/ 964082850 w 141"/>
              <a:gd name="T37" fmla="*/ 1072740562 h 168"/>
              <a:gd name="T38" fmla="*/ 1061889874 w 141"/>
              <a:gd name="T39" fmla="*/ 947354090 h 168"/>
              <a:gd name="T40" fmla="*/ 1397220764 w 141"/>
              <a:gd name="T41" fmla="*/ 821971350 h 168"/>
              <a:gd name="T42" fmla="*/ 1257500183 w 141"/>
              <a:gd name="T43" fmla="*/ 1142396810 h 168"/>
              <a:gd name="T44" fmla="*/ 1187638023 w 141"/>
              <a:gd name="T45" fmla="*/ 1908641669 h 168"/>
              <a:gd name="T46" fmla="*/ 1564889947 w 141"/>
              <a:gd name="T47" fmla="*/ 1198127035 h 168"/>
              <a:gd name="T48" fmla="*/ 978055282 w 141"/>
              <a:gd name="T49" fmla="*/ 0 h 168"/>
              <a:gd name="T50" fmla="*/ 908193123 w 141"/>
              <a:gd name="T51" fmla="*/ 195042721 h 168"/>
              <a:gd name="T52" fmla="*/ 1061889874 w 141"/>
              <a:gd name="T53" fmla="*/ 195042721 h 168"/>
              <a:gd name="T54" fmla="*/ 1425165628 w 141"/>
              <a:gd name="T55" fmla="*/ 83589737 h 168"/>
              <a:gd name="T56" fmla="*/ 1257500183 w 141"/>
              <a:gd name="T57" fmla="*/ 222905966 h 168"/>
              <a:gd name="T58" fmla="*/ 1383248332 w 141"/>
              <a:gd name="T59" fmla="*/ 292565947 h 168"/>
              <a:gd name="T60" fmla="*/ 1746527824 w 141"/>
              <a:gd name="T61" fmla="*/ 306495704 h 168"/>
              <a:gd name="T62" fmla="*/ 1550917515 w 141"/>
              <a:gd name="T63" fmla="*/ 390089174 h 168"/>
              <a:gd name="T64" fmla="*/ 1648720800 w 141"/>
              <a:gd name="T65" fmla="*/ 501542157 h 168"/>
              <a:gd name="T66" fmla="*/ 1956110565 w 141"/>
              <a:gd name="T67" fmla="*/ 682651388 h 168"/>
              <a:gd name="T68" fmla="*/ 1746527824 w 141"/>
              <a:gd name="T69" fmla="*/ 640858386 h 168"/>
              <a:gd name="T70" fmla="*/ 1774472688 w 141"/>
              <a:gd name="T71" fmla="*/ 780174615 h 168"/>
              <a:gd name="T72" fmla="*/ 1956110565 w 141"/>
              <a:gd name="T73" fmla="*/ 1086670319 h 168"/>
              <a:gd name="T74" fmla="*/ 1760500256 w 141"/>
              <a:gd name="T75" fmla="*/ 975217336 h 168"/>
              <a:gd name="T76" fmla="*/ 1732555392 w 141"/>
              <a:gd name="T77" fmla="*/ 1114533565 h 168"/>
              <a:gd name="T78" fmla="*/ 670665518 w 141"/>
              <a:gd name="T79" fmla="*/ 320429193 h 168"/>
              <a:gd name="T80" fmla="*/ 628748222 w 141"/>
              <a:gd name="T81" fmla="*/ 111452983 h 168"/>
              <a:gd name="T82" fmla="*/ 503000073 w 141"/>
              <a:gd name="T83" fmla="*/ 181112964 h 168"/>
              <a:gd name="T84" fmla="*/ 419165482 w 141"/>
              <a:gd name="T85" fmla="*/ 487608668 h 168"/>
              <a:gd name="T86" fmla="*/ 307389764 w 141"/>
              <a:gd name="T87" fmla="*/ 306495704 h 168"/>
              <a:gd name="T88" fmla="*/ 209582741 w 141"/>
              <a:gd name="T89" fmla="*/ 417952420 h 168"/>
              <a:gd name="T90" fmla="*/ 279444900 w 141"/>
              <a:gd name="T91" fmla="*/ 724448123 h 168"/>
              <a:gd name="T92" fmla="*/ 83834591 w 141"/>
              <a:gd name="T93" fmla="*/ 626924897 h 168"/>
              <a:gd name="T94" fmla="*/ 55889728 w 141"/>
              <a:gd name="T95" fmla="*/ 766241126 h 168"/>
              <a:gd name="T96" fmla="*/ 279444900 w 141"/>
              <a:gd name="T97" fmla="*/ 1030943827 h 168"/>
              <a:gd name="T98" fmla="*/ 69862160 w 141"/>
              <a:gd name="T99" fmla="*/ 1003080581 h 168"/>
              <a:gd name="T100" fmla="*/ 97807023 w 141"/>
              <a:gd name="T101" fmla="*/ 1142396810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1" h="168" extrusionOk="0">
                <a:moveTo>
                  <a:pt x="94" y="162"/>
                </a:moveTo>
                <a:cubicBezTo>
                  <a:pt x="94" y="165"/>
                  <a:pt x="91" y="168"/>
                  <a:pt x="88" y="168"/>
                </a:cubicBezTo>
                <a:cubicBezTo>
                  <a:pt x="53" y="168"/>
                  <a:pt x="53" y="168"/>
                  <a:pt x="53" y="168"/>
                </a:cubicBezTo>
                <a:cubicBezTo>
                  <a:pt x="50" y="168"/>
                  <a:pt x="47" y="165"/>
                  <a:pt x="47" y="162"/>
                </a:cubicBezTo>
                <a:cubicBezTo>
                  <a:pt x="47" y="162"/>
                  <a:pt x="47" y="162"/>
                  <a:pt x="47" y="162"/>
                </a:cubicBezTo>
                <a:cubicBezTo>
                  <a:pt x="47" y="159"/>
                  <a:pt x="50" y="156"/>
                  <a:pt x="53" y="156"/>
                </a:cubicBezTo>
                <a:cubicBezTo>
                  <a:pt x="88" y="156"/>
                  <a:pt x="88" y="156"/>
                  <a:pt x="88" y="156"/>
                </a:cubicBezTo>
                <a:cubicBezTo>
                  <a:pt x="91" y="156"/>
                  <a:pt x="94" y="159"/>
                  <a:pt x="94" y="162"/>
                </a:cubicBezTo>
                <a:close/>
                <a:moveTo>
                  <a:pt x="94" y="146"/>
                </a:moveTo>
                <a:cubicBezTo>
                  <a:pt x="94" y="143"/>
                  <a:pt x="91" y="141"/>
                  <a:pt x="88" y="141"/>
                </a:cubicBezTo>
                <a:cubicBezTo>
                  <a:pt x="53" y="141"/>
                  <a:pt x="53" y="141"/>
                  <a:pt x="53" y="141"/>
                </a:cubicBezTo>
                <a:cubicBezTo>
                  <a:pt x="50" y="141"/>
                  <a:pt x="47" y="143"/>
                  <a:pt x="47" y="146"/>
                </a:cubicBezTo>
                <a:cubicBezTo>
                  <a:pt x="47" y="146"/>
                  <a:pt x="47" y="146"/>
                  <a:pt x="47" y="146"/>
                </a:cubicBezTo>
                <a:cubicBezTo>
                  <a:pt x="47" y="150"/>
                  <a:pt x="50" y="152"/>
                  <a:pt x="53" y="152"/>
                </a:cubicBezTo>
                <a:cubicBezTo>
                  <a:pt x="88" y="152"/>
                  <a:pt x="88" y="152"/>
                  <a:pt x="88" y="152"/>
                </a:cubicBezTo>
                <a:cubicBezTo>
                  <a:pt x="91" y="152"/>
                  <a:pt x="94" y="150"/>
                  <a:pt x="94" y="146"/>
                </a:cubicBezTo>
                <a:close/>
                <a:moveTo>
                  <a:pt x="76" y="82"/>
                </a:moveTo>
                <a:cubicBezTo>
                  <a:pt x="69" y="82"/>
                  <a:pt x="69" y="82"/>
                  <a:pt x="69" y="82"/>
                </a:cubicBezTo>
                <a:cubicBezTo>
                  <a:pt x="65" y="82"/>
                  <a:pt x="65" y="82"/>
                  <a:pt x="65" y="82"/>
                </a:cubicBezTo>
                <a:cubicBezTo>
                  <a:pt x="65" y="137"/>
                  <a:pt x="65" y="137"/>
                  <a:pt x="65" y="137"/>
                </a:cubicBezTo>
                <a:cubicBezTo>
                  <a:pt x="67" y="137"/>
                  <a:pt x="68" y="137"/>
                  <a:pt x="70" y="137"/>
                </a:cubicBezTo>
                <a:cubicBezTo>
                  <a:pt x="70" y="137"/>
                  <a:pt x="70" y="137"/>
                  <a:pt x="70" y="137"/>
                </a:cubicBezTo>
                <a:cubicBezTo>
                  <a:pt x="70" y="137"/>
                  <a:pt x="70" y="137"/>
                  <a:pt x="70" y="137"/>
                </a:cubicBezTo>
                <a:cubicBezTo>
                  <a:pt x="71" y="137"/>
                  <a:pt x="71" y="137"/>
                  <a:pt x="71" y="137"/>
                </a:cubicBezTo>
                <a:cubicBezTo>
                  <a:pt x="71" y="137"/>
                  <a:pt x="71" y="137"/>
                  <a:pt x="71" y="137"/>
                </a:cubicBezTo>
                <a:cubicBezTo>
                  <a:pt x="73" y="137"/>
                  <a:pt x="74" y="137"/>
                  <a:pt x="76" y="137"/>
                </a:cubicBezTo>
                <a:lnTo>
                  <a:pt x="76" y="82"/>
                </a:lnTo>
                <a:close/>
                <a:moveTo>
                  <a:pt x="51" y="60"/>
                </a:moveTo>
                <a:cubicBezTo>
                  <a:pt x="46" y="60"/>
                  <a:pt x="43" y="64"/>
                  <a:pt x="43" y="68"/>
                </a:cubicBezTo>
                <a:cubicBezTo>
                  <a:pt x="43" y="73"/>
                  <a:pt x="46" y="77"/>
                  <a:pt x="51" y="77"/>
                </a:cubicBezTo>
                <a:cubicBezTo>
                  <a:pt x="59" y="77"/>
                  <a:pt x="59" y="77"/>
                  <a:pt x="59" y="77"/>
                </a:cubicBezTo>
                <a:cubicBezTo>
                  <a:pt x="59" y="68"/>
                  <a:pt x="59" y="68"/>
                  <a:pt x="59" y="68"/>
                </a:cubicBezTo>
                <a:cubicBezTo>
                  <a:pt x="59" y="64"/>
                  <a:pt x="56" y="60"/>
                  <a:pt x="51" y="60"/>
                </a:cubicBezTo>
                <a:close/>
                <a:moveTo>
                  <a:pt x="98" y="68"/>
                </a:moveTo>
                <a:cubicBezTo>
                  <a:pt x="98" y="64"/>
                  <a:pt x="95" y="60"/>
                  <a:pt x="90" y="60"/>
                </a:cubicBezTo>
                <a:cubicBezTo>
                  <a:pt x="85" y="60"/>
                  <a:pt x="82" y="64"/>
                  <a:pt x="82" y="68"/>
                </a:cubicBezTo>
                <a:cubicBezTo>
                  <a:pt x="82" y="77"/>
                  <a:pt x="82" y="77"/>
                  <a:pt x="82" y="77"/>
                </a:cubicBezTo>
                <a:cubicBezTo>
                  <a:pt x="90" y="77"/>
                  <a:pt x="90" y="77"/>
                  <a:pt x="90" y="77"/>
                </a:cubicBezTo>
                <a:cubicBezTo>
                  <a:pt x="95" y="77"/>
                  <a:pt x="98" y="73"/>
                  <a:pt x="98" y="68"/>
                </a:cubicBezTo>
                <a:close/>
                <a:moveTo>
                  <a:pt x="117" y="53"/>
                </a:moveTo>
                <a:cubicBezTo>
                  <a:pt x="113" y="38"/>
                  <a:pt x="95" y="22"/>
                  <a:pt x="70" y="22"/>
                </a:cubicBezTo>
                <a:cubicBezTo>
                  <a:pt x="46" y="22"/>
                  <a:pt x="28" y="38"/>
                  <a:pt x="24" y="53"/>
                </a:cubicBezTo>
                <a:cubicBezTo>
                  <a:pt x="21" y="65"/>
                  <a:pt x="24" y="75"/>
                  <a:pt x="29" y="86"/>
                </a:cubicBezTo>
                <a:cubicBezTo>
                  <a:pt x="34" y="95"/>
                  <a:pt x="39" y="103"/>
                  <a:pt x="43" y="113"/>
                </a:cubicBezTo>
                <a:cubicBezTo>
                  <a:pt x="46" y="118"/>
                  <a:pt x="47" y="126"/>
                  <a:pt x="48" y="131"/>
                </a:cubicBezTo>
                <a:cubicBezTo>
                  <a:pt x="49" y="136"/>
                  <a:pt x="51" y="137"/>
                  <a:pt x="56" y="137"/>
                </a:cubicBezTo>
                <a:cubicBezTo>
                  <a:pt x="57" y="137"/>
                  <a:pt x="58" y="137"/>
                  <a:pt x="59" y="137"/>
                </a:cubicBezTo>
                <a:cubicBezTo>
                  <a:pt x="59" y="82"/>
                  <a:pt x="59" y="82"/>
                  <a:pt x="59" y="82"/>
                </a:cubicBezTo>
                <a:cubicBezTo>
                  <a:pt x="51" y="82"/>
                  <a:pt x="51" y="82"/>
                  <a:pt x="51" y="82"/>
                </a:cubicBezTo>
                <a:cubicBezTo>
                  <a:pt x="47" y="82"/>
                  <a:pt x="44" y="81"/>
                  <a:pt x="41" y="78"/>
                </a:cubicBezTo>
                <a:cubicBezTo>
                  <a:pt x="39" y="76"/>
                  <a:pt x="37" y="72"/>
                  <a:pt x="37" y="68"/>
                </a:cubicBezTo>
                <a:cubicBezTo>
                  <a:pt x="37" y="65"/>
                  <a:pt x="39" y="61"/>
                  <a:pt x="41" y="59"/>
                </a:cubicBezTo>
                <a:cubicBezTo>
                  <a:pt x="44" y="56"/>
                  <a:pt x="47" y="55"/>
                  <a:pt x="51" y="55"/>
                </a:cubicBezTo>
                <a:cubicBezTo>
                  <a:pt x="59" y="55"/>
                  <a:pt x="65" y="61"/>
                  <a:pt x="65" y="68"/>
                </a:cubicBezTo>
                <a:cubicBezTo>
                  <a:pt x="65" y="68"/>
                  <a:pt x="65" y="68"/>
                  <a:pt x="65" y="68"/>
                </a:cubicBezTo>
                <a:cubicBezTo>
                  <a:pt x="65" y="77"/>
                  <a:pt x="65" y="77"/>
                  <a:pt x="65" y="77"/>
                </a:cubicBezTo>
                <a:cubicBezTo>
                  <a:pt x="69" y="77"/>
                  <a:pt x="69" y="77"/>
                  <a:pt x="69" y="77"/>
                </a:cubicBezTo>
                <a:cubicBezTo>
                  <a:pt x="76" y="77"/>
                  <a:pt x="76" y="77"/>
                  <a:pt x="76" y="77"/>
                </a:cubicBezTo>
                <a:cubicBezTo>
                  <a:pt x="76" y="68"/>
                  <a:pt x="76" y="68"/>
                  <a:pt x="76" y="68"/>
                </a:cubicBezTo>
                <a:cubicBezTo>
                  <a:pt x="76" y="68"/>
                  <a:pt x="76" y="68"/>
                  <a:pt x="76" y="68"/>
                </a:cubicBezTo>
                <a:cubicBezTo>
                  <a:pt x="76" y="65"/>
                  <a:pt x="78" y="61"/>
                  <a:pt x="80" y="59"/>
                </a:cubicBezTo>
                <a:cubicBezTo>
                  <a:pt x="83" y="56"/>
                  <a:pt x="86" y="55"/>
                  <a:pt x="90" y="55"/>
                </a:cubicBezTo>
                <a:cubicBezTo>
                  <a:pt x="94" y="55"/>
                  <a:pt x="97" y="56"/>
                  <a:pt x="100" y="59"/>
                </a:cubicBezTo>
                <a:cubicBezTo>
                  <a:pt x="102" y="61"/>
                  <a:pt x="104" y="65"/>
                  <a:pt x="104" y="68"/>
                </a:cubicBezTo>
                <a:cubicBezTo>
                  <a:pt x="104" y="72"/>
                  <a:pt x="102" y="76"/>
                  <a:pt x="100" y="78"/>
                </a:cubicBezTo>
                <a:cubicBezTo>
                  <a:pt x="97" y="81"/>
                  <a:pt x="94" y="82"/>
                  <a:pt x="90" y="82"/>
                </a:cubicBezTo>
                <a:cubicBezTo>
                  <a:pt x="82" y="82"/>
                  <a:pt x="82" y="82"/>
                  <a:pt x="82" y="82"/>
                </a:cubicBezTo>
                <a:cubicBezTo>
                  <a:pt x="82" y="137"/>
                  <a:pt x="82" y="137"/>
                  <a:pt x="82" y="137"/>
                </a:cubicBezTo>
                <a:cubicBezTo>
                  <a:pt x="83" y="137"/>
                  <a:pt x="84" y="137"/>
                  <a:pt x="85" y="137"/>
                </a:cubicBezTo>
                <a:cubicBezTo>
                  <a:pt x="90" y="137"/>
                  <a:pt x="92" y="136"/>
                  <a:pt x="93" y="131"/>
                </a:cubicBezTo>
                <a:cubicBezTo>
                  <a:pt x="94" y="126"/>
                  <a:pt x="95" y="118"/>
                  <a:pt x="98" y="113"/>
                </a:cubicBezTo>
                <a:cubicBezTo>
                  <a:pt x="102" y="103"/>
                  <a:pt x="107" y="95"/>
                  <a:pt x="112" y="86"/>
                </a:cubicBezTo>
                <a:cubicBezTo>
                  <a:pt x="117" y="75"/>
                  <a:pt x="120" y="65"/>
                  <a:pt x="117" y="53"/>
                </a:cubicBezTo>
                <a:close/>
                <a:moveTo>
                  <a:pt x="76" y="5"/>
                </a:moveTo>
                <a:cubicBezTo>
                  <a:pt x="76" y="2"/>
                  <a:pt x="73" y="0"/>
                  <a:pt x="70" y="0"/>
                </a:cubicBezTo>
                <a:cubicBezTo>
                  <a:pt x="70" y="0"/>
                  <a:pt x="70" y="0"/>
                  <a:pt x="70" y="0"/>
                </a:cubicBezTo>
                <a:cubicBezTo>
                  <a:pt x="68" y="0"/>
                  <a:pt x="65" y="2"/>
                  <a:pt x="65" y="5"/>
                </a:cubicBezTo>
                <a:cubicBezTo>
                  <a:pt x="65" y="14"/>
                  <a:pt x="65" y="14"/>
                  <a:pt x="65" y="14"/>
                </a:cubicBezTo>
                <a:cubicBezTo>
                  <a:pt x="65" y="17"/>
                  <a:pt x="68" y="19"/>
                  <a:pt x="70" y="19"/>
                </a:cubicBezTo>
                <a:cubicBezTo>
                  <a:pt x="70" y="19"/>
                  <a:pt x="70" y="19"/>
                  <a:pt x="70" y="19"/>
                </a:cubicBezTo>
                <a:cubicBezTo>
                  <a:pt x="73" y="19"/>
                  <a:pt x="76" y="17"/>
                  <a:pt x="76" y="14"/>
                </a:cubicBezTo>
                <a:lnTo>
                  <a:pt x="76" y="5"/>
                </a:lnTo>
                <a:close/>
                <a:moveTo>
                  <a:pt x="104" y="13"/>
                </a:moveTo>
                <a:cubicBezTo>
                  <a:pt x="105" y="11"/>
                  <a:pt x="104" y="7"/>
                  <a:pt x="102" y="6"/>
                </a:cubicBezTo>
                <a:cubicBezTo>
                  <a:pt x="102" y="6"/>
                  <a:pt x="102" y="6"/>
                  <a:pt x="102" y="6"/>
                </a:cubicBezTo>
                <a:cubicBezTo>
                  <a:pt x="99" y="5"/>
                  <a:pt x="96" y="6"/>
                  <a:pt x="95" y="8"/>
                </a:cubicBezTo>
                <a:cubicBezTo>
                  <a:pt x="90" y="16"/>
                  <a:pt x="90" y="16"/>
                  <a:pt x="90" y="16"/>
                </a:cubicBezTo>
                <a:cubicBezTo>
                  <a:pt x="89" y="19"/>
                  <a:pt x="90" y="22"/>
                  <a:pt x="93" y="23"/>
                </a:cubicBezTo>
                <a:cubicBezTo>
                  <a:pt x="93" y="23"/>
                  <a:pt x="93" y="23"/>
                  <a:pt x="93" y="23"/>
                </a:cubicBezTo>
                <a:cubicBezTo>
                  <a:pt x="95" y="25"/>
                  <a:pt x="98" y="24"/>
                  <a:pt x="99" y="21"/>
                </a:cubicBezTo>
                <a:lnTo>
                  <a:pt x="104" y="13"/>
                </a:lnTo>
                <a:close/>
                <a:moveTo>
                  <a:pt x="125" y="30"/>
                </a:moveTo>
                <a:cubicBezTo>
                  <a:pt x="127" y="28"/>
                  <a:pt x="127" y="24"/>
                  <a:pt x="125" y="22"/>
                </a:cubicBezTo>
                <a:cubicBezTo>
                  <a:pt x="125" y="22"/>
                  <a:pt x="125" y="22"/>
                  <a:pt x="125" y="22"/>
                </a:cubicBezTo>
                <a:cubicBezTo>
                  <a:pt x="123" y="20"/>
                  <a:pt x="120" y="20"/>
                  <a:pt x="118" y="22"/>
                </a:cubicBezTo>
                <a:cubicBezTo>
                  <a:pt x="111" y="28"/>
                  <a:pt x="111" y="28"/>
                  <a:pt x="111" y="28"/>
                </a:cubicBezTo>
                <a:cubicBezTo>
                  <a:pt x="109" y="30"/>
                  <a:pt x="109" y="33"/>
                  <a:pt x="111" y="35"/>
                </a:cubicBezTo>
                <a:cubicBezTo>
                  <a:pt x="111" y="35"/>
                  <a:pt x="111" y="35"/>
                  <a:pt x="111" y="35"/>
                </a:cubicBezTo>
                <a:cubicBezTo>
                  <a:pt x="112" y="38"/>
                  <a:pt x="116" y="38"/>
                  <a:pt x="118" y="36"/>
                </a:cubicBezTo>
                <a:lnTo>
                  <a:pt x="125" y="30"/>
                </a:lnTo>
                <a:close/>
                <a:moveTo>
                  <a:pt x="136" y="55"/>
                </a:moveTo>
                <a:cubicBezTo>
                  <a:pt x="139" y="54"/>
                  <a:pt x="141" y="51"/>
                  <a:pt x="140" y="49"/>
                </a:cubicBezTo>
                <a:cubicBezTo>
                  <a:pt x="140" y="49"/>
                  <a:pt x="140" y="49"/>
                  <a:pt x="140" y="49"/>
                </a:cubicBezTo>
                <a:cubicBezTo>
                  <a:pt x="140" y="46"/>
                  <a:pt x="137" y="44"/>
                  <a:pt x="134" y="45"/>
                </a:cubicBezTo>
                <a:cubicBezTo>
                  <a:pt x="125" y="46"/>
                  <a:pt x="125" y="46"/>
                  <a:pt x="125" y="46"/>
                </a:cubicBezTo>
                <a:cubicBezTo>
                  <a:pt x="122" y="47"/>
                  <a:pt x="120" y="49"/>
                  <a:pt x="121" y="52"/>
                </a:cubicBezTo>
                <a:cubicBezTo>
                  <a:pt x="121" y="52"/>
                  <a:pt x="121" y="52"/>
                  <a:pt x="121" y="52"/>
                </a:cubicBezTo>
                <a:cubicBezTo>
                  <a:pt x="121" y="55"/>
                  <a:pt x="124" y="57"/>
                  <a:pt x="127" y="56"/>
                </a:cubicBezTo>
                <a:lnTo>
                  <a:pt x="136" y="55"/>
                </a:lnTo>
                <a:close/>
                <a:moveTo>
                  <a:pt x="134" y="82"/>
                </a:moveTo>
                <a:cubicBezTo>
                  <a:pt x="136" y="83"/>
                  <a:pt x="139" y="81"/>
                  <a:pt x="140" y="78"/>
                </a:cubicBezTo>
                <a:cubicBezTo>
                  <a:pt x="140" y="78"/>
                  <a:pt x="140" y="78"/>
                  <a:pt x="140" y="78"/>
                </a:cubicBezTo>
                <a:cubicBezTo>
                  <a:pt x="140" y="75"/>
                  <a:pt x="138" y="73"/>
                  <a:pt x="136" y="72"/>
                </a:cubicBezTo>
                <a:cubicBezTo>
                  <a:pt x="126" y="70"/>
                  <a:pt x="126" y="70"/>
                  <a:pt x="126" y="70"/>
                </a:cubicBezTo>
                <a:cubicBezTo>
                  <a:pt x="124" y="70"/>
                  <a:pt x="121" y="71"/>
                  <a:pt x="120" y="74"/>
                </a:cubicBezTo>
                <a:cubicBezTo>
                  <a:pt x="120" y="74"/>
                  <a:pt x="120" y="74"/>
                  <a:pt x="120" y="74"/>
                </a:cubicBezTo>
                <a:cubicBezTo>
                  <a:pt x="120" y="77"/>
                  <a:pt x="122" y="80"/>
                  <a:pt x="124" y="80"/>
                </a:cubicBezTo>
                <a:lnTo>
                  <a:pt x="134" y="82"/>
                </a:lnTo>
                <a:close/>
                <a:moveTo>
                  <a:pt x="41" y="21"/>
                </a:moveTo>
                <a:cubicBezTo>
                  <a:pt x="42" y="24"/>
                  <a:pt x="45" y="25"/>
                  <a:pt x="48" y="23"/>
                </a:cubicBezTo>
                <a:cubicBezTo>
                  <a:pt x="48" y="23"/>
                  <a:pt x="48" y="23"/>
                  <a:pt x="48" y="23"/>
                </a:cubicBezTo>
                <a:cubicBezTo>
                  <a:pt x="50" y="22"/>
                  <a:pt x="51" y="19"/>
                  <a:pt x="50" y="16"/>
                </a:cubicBezTo>
                <a:cubicBezTo>
                  <a:pt x="45" y="8"/>
                  <a:pt x="45" y="8"/>
                  <a:pt x="45" y="8"/>
                </a:cubicBezTo>
                <a:cubicBezTo>
                  <a:pt x="44" y="6"/>
                  <a:pt x="41" y="5"/>
                  <a:pt x="38" y="6"/>
                </a:cubicBezTo>
                <a:cubicBezTo>
                  <a:pt x="38" y="6"/>
                  <a:pt x="38" y="6"/>
                  <a:pt x="38" y="6"/>
                </a:cubicBezTo>
                <a:cubicBezTo>
                  <a:pt x="36" y="7"/>
                  <a:pt x="35" y="11"/>
                  <a:pt x="36" y="13"/>
                </a:cubicBezTo>
                <a:lnTo>
                  <a:pt x="41" y="21"/>
                </a:lnTo>
                <a:close/>
                <a:moveTo>
                  <a:pt x="22" y="36"/>
                </a:moveTo>
                <a:cubicBezTo>
                  <a:pt x="25" y="38"/>
                  <a:pt x="28" y="38"/>
                  <a:pt x="30" y="35"/>
                </a:cubicBezTo>
                <a:cubicBezTo>
                  <a:pt x="30" y="35"/>
                  <a:pt x="30" y="35"/>
                  <a:pt x="30" y="35"/>
                </a:cubicBezTo>
                <a:cubicBezTo>
                  <a:pt x="32" y="33"/>
                  <a:pt x="31" y="30"/>
                  <a:pt x="29" y="28"/>
                </a:cubicBezTo>
                <a:cubicBezTo>
                  <a:pt x="22" y="22"/>
                  <a:pt x="22" y="22"/>
                  <a:pt x="22" y="22"/>
                </a:cubicBezTo>
                <a:cubicBezTo>
                  <a:pt x="20" y="20"/>
                  <a:pt x="17" y="20"/>
                  <a:pt x="15" y="22"/>
                </a:cubicBezTo>
                <a:cubicBezTo>
                  <a:pt x="15" y="22"/>
                  <a:pt x="15" y="22"/>
                  <a:pt x="15" y="22"/>
                </a:cubicBezTo>
                <a:cubicBezTo>
                  <a:pt x="13" y="24"/>
                  <a:pt x="13" y="28"/>
                  <a:pt x="15" y="30"/>
                </a:cubicBezTo>
                <a:lnTo>
                  <a:pt x="22" y="36"/>
                </a:lnTo>
                <a:close/>
                <a:moveTo>
                  <a:pt x="14" y="56"/>
                </a:moveTo>
                <a:cubicBezTo>
                  <a:pt x="16" y="57"/>
                  <a:pt x="19" y="55"/>
                  <a:pt x="20" y="52"/>
                </a:cubicBezTo>
                <a:cubicBezTo>
                  <a:pt x="20" y="52"/>
                  <a:pt x="20" y="52"/>
                  <a:pt x="20" y="52"/>
                </a:cubicBezTo>
                <a:cubicBezTo>
                  <a:pt x="20" y="49"/>
                  <a:pt x="18" y="47"/>
                  <a:pt x="16" y="46"/>
                </a:cubicBezTo>
                <a:cubicBezTo>
                  <a:pt x="6" y="45"/>
                  <a:pt x="6" y="45"/>
                  <a:pt x="6" y="45"/>
                </a:cubicBezTo>
                <a:cubicBezTo>
                  <a:pt x="3" y="44"/>
                  <a:pt x="1" y="46"/>
                  <a:pt x="0" y="49"/>
                </a:cubicBezTo>
                <a:cubicBezTo>
                  <a:pt x="0" y="49"/>
                  <a:pt x="0" y="49"/>
                  <a:pt x="0" y="49"/>
                </a:cubicBezTo>
                <a:cubicBezTo>
                  <a:pt x="0" y="51"/>
                  <a:pt x="2" y="54"/>
                  <a:pt x="4" y="55"/>
                </a:cubicBezTo>
                <a:lnTo>
                  <a:pt x="14" y="56"/>
                </a:lnTo>
                <a:close/>
                <a:moveTo>
                  <a:pt x="16" y="80"/>
                </a:moveTo>
                <a:cubicBezTo>
                  <a:pt x="19" y="80"/>
                  <a:pt x="20" y="77"/>
                  <a:pt x="20" y="74"/>
                </a:cubicBezTo>
                <a:cubicBezTo>
                  <a:pt x="20" y="74"/>
                  <a:pt x="20" y="74"/>
                  <a:pt x="20" y="74"/>
                </a:cubicBezTo>
                <a:cubicBezTo>
                  <a:pt x="19" y="71"/>
                  <a:pt x="17" y="70"/>
                  <a:pt x="14" y="70"/>
                </a:cubicBezTo>
                <a:cubicBezTo>
                  <a:pt x="5" y="72"/>
                  <a:pt x="5" y="72"/>
                  <a:pt x="5" y="72"/>
                </a:cubicBezTo>
                <a:cubicBezTo>
                  <a:pt x="2" y="73"/>
                  <a:pt x="0" y="75"/>
                  <a:pt x="1" y="78"/>
                </a:cubicBezTo>
                <a:cubicBezTo>
                  <a:pt x="1" y="78"/>
                  <a:pt x="1" y="78"/>
                  <a:pt x="1" y="78"/>
                </a:cubicBezTo>
                <a:cubicBezTo>
                  <a:pt x="1" y="81"/>
                  <a:pt x="4" y="83"/>
                  <a:pt x="7" y="82"/>
                </a:cubicBezTo>
                <a:lnTo>
                  <a:pt x="1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2" name="Google Shape;357;p21">
            <a:extLst>
              <a:ext uri="{FF2B5EF4-FFF2-40B4-BE49-F238E27FC236}">
                <a16:creationId xmlns:a16="http://schemas.microsoft.com/office/drawing/2014/main" id="{EC22EF91-7486-4C28-AB19-0770A18FA428}"/>
              </a:ext>
            </a:extLst>
          </p:cNvPr>
          <p:cNvSpPr>
            <a:spLocks/>
          </p:cNvSpPr>
          <p:nvPr/>
        </p:nvSpPr>
        <p:spPr bwMode="auto">
          <a:xfrm>
            <a:off x="6795223" y="1885157"/>
            <a:ext cx="549275" cy="549275"/>
          </a:xfrm>
          <a:custGeom>
            <a:avLst/>
            <a:gdLst>
              <a:gd name="T0" fmla="*/ 977335844 w 147"/>
              <a:gd name="T1" fmla="*/ 1075065691 h 147"/>
              <a:gd name="T2" fmla="*/ 1940704409 w 147"/>
              <a:gd name="T3" fmla="*/ 1075065691 h 147"/>
              <a:gd name="T4" fmla="*/ 977335844 w 147"/>
              <a:gd name="T5" fmla="*/ 2052401535 h 147"/>
              <a:gd name="T6" fmla="*/ 0 w 147"/>
              <a:gd name="T7" fmla="*/ 1075065691 h 147"/>
              <a:gd name="T8" fmla="*/ 977335844 w 147"/>
              <a:gd name="T9" fmla="*/ 111697126 h 147"/>
              <a:gd name="T10" fmla="*/ 977335844 w 147"/>
              <a:gd name="T11" fmla="*/ 1075065691 h 147"/>
              <a:gd name="T12" fmla="*/ 1089029233 w 147"/>
              <a:gd name="T13" fmla="*/ 0 h 147"/>
              <a:gd name="T14" fmla="*/ 1089029233 w 147"/>
              <a:gd name="T15" fmla="*/ 963372302 h 147"/>
              <a:gd name="T16" fmla="*/ 2052401535 w 147"/>
              <a:gd name="T17" fmla="*/ 963372302 h 147"/>
              <a:gd name="T18" fmla="*/ 1089029233 w 147"/>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 h="147" extrusionOk="0">
                <a:moveTo>
                  <a:pt x="70" y="77"/>
                </a:moveTo>
                <a:cubicBezTo>
                  <a:pt x="139" y="77"/>
                  <a:pt x="139" y="77"/>
                  <a:pt x="139" y="77"/>
                </a:cubicBezTo>
                <a:cubicBezTo>
                  <a:pt x="139" y="116"/>
                  <a:pt x="108" y="147"/>
                  <a:pt x="70" y="147"/>
                </a:cubicBezTo>
                <a:cubicBezTo>
                  <a:pt x="31" y="147"/>
                  <a:pt x="0" y="116"/>
                  <a:pt x="0" y="77"/>
                </a:cubicBezTo>
                <a:cubicBezTo>
                  <a:pt x="0" y="39"/>
                  <a:pt x="31" y="8"/>
                  <a:pt x="70" y="8"/>
                </a:cubicBezTo>
                <a:lnTo>
                  <a:pt x="70" y="77"/>
                </a:lnTo>
                <a:close/>
                <a:moveTo>
                  <a:pt x="78" y="0"/>
                </a:moveTo>
                <a:cubicBezTo>
                  <a:pt x="78" y="69"/>
                  <a:pt x="78" y="69"/>
                  <a:pt x="78" y="69"/>
                </a:cubicBezTo>
                <a:cubicBezTo>
                  <a:pt x="147" y="69"/>
                  <a:pt x="147" y="69"/>
                  <a:pt x="147" y="69"/>
                </a:cubicBezTo>
                <a:cubicBezTo>
                  <a:pt x="147" y="31"/>
                  <a:pt x="116" y="0"/>
                  <a:pt x="7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3" name="Google Shape;358;p21">
            <a:extLst>
              <a:ext uri="{FF2B5EF4-FFF2-40B4-BE49-F238E27FC236}">
                <a16:creationId xmlns:a16="http://schemas.microsoft.com/office/drawing/2014/main" id="{AA0AE521-01ED-4E15-A85D-BADBCB70A67F}"/>
              </a:ext>
            </a:extLst>
          </p:cNvPr>
          <p:cNvSpPr>
            <a:spLocks/>
          </p:cNvSpPr>
          <p:nvPr/>
        </p:nvSpPr>
        <p:spPr bwMode="auto">
          <a:xfrm>
            <a:off x="6698385" y="4931569"/>
            <a:ext cx="541338" cy="538163"/>
          </a:xfrm>
          <a:custGeom>
            <a:avLst/>
            <a:gdLst>
              <a:gd name="T0" fmla="*/ 1979198929 w 145"/>
              <a:gd name="T1" fmla="*/ 865952851 h 144"/>
              <a:gd name="T2" fmla="*/ 1728313032 w 145"/>
              <a:gd name="T3" fmla="*/ 824050882 h 144"/>
              <a:gd name="T4" fmla="*/ 1644685645 w 145"/>
              <a:gd name="T5" fmla="*/ 628514588 h 144"/>
              <a:gd name="T6" fmla="*/ 1798003767 w 145"/>
              <a:gd name="T7" fmla="*/ 419008480 h 144"/>
              <a:gd name="T8" fmla="*/ 1798003767 w 145"/>
              <a:gd name="T9" fmla="*/ 363140433 h 144"/>
              <a:gd name="T10" fmla="*/ 1644685645 w 145"/>
              <a:gd name="T11" fmla="*/ 223472186 h 144"/>
              <a:gd name="T12" fmla="*/ 1588935298 w 145"/>
              <a:gd name="T13" fmla="*/ 223472186 h 144"/>
              <a:gd name="T14" fmla="*/ 1379863095 w 145"/>
              <a:gd name="T15" fmla="*/ 363140433 h 144"/>
              <a:gd name="T16" fmla="*/ 1198667933 w 145"/>
              <a:gd name="T17" fmla="*/ 293306309 h 144"/>
              <a:gd name="T18" fmla="*/ 1156854239 w 145"/>
              <a:gd name="T19" fmla="*/ 41901969 h 144"/>
              <a:gd name="T20" fmla="*/ 1115040546 w 145"/>
              <a:gd name="T21" fmla="*/ 0 h 144"/>
              <a:gd name="T22" fmla="*/ 905972077 w 145"/>
              <a:gd name="T23" fmla="*/ 0 h 144"/>
              <a:gd name="T24" fmla="*/ 864158383 w 145"/>
              <a:gd name="T25" fmla="*/ 41901969 h 144"/>
              <a:gd name="T26" fmla="*/ 822344689 w 145"/>
              <a:gd name="T27" fmla="*/ 293306309 h 144"/>
              <a:gd name="T28" fmla="*/ 627209140 w 145"/>
              <a:gd name="T29" fmla="*/ 363140433 h 144"/>
              <a:gd name="T30" fmla="*/ 432077325 w 145"/>
              <a:gd name="T31" fmla="*/ 223472186 h 144"/>
              <a:gd name="T32" fmla="*/ 376326978 w 145"/>
              <a:gd name="T33" fmla="*/ 223472186 h 144"/>
              <a:gd name="T34" fmla="*/ 223008856 w 145"/>
              <a:gd name="T35" fmla="*/ 363140433 h 144"/>
              <a:gd name="T36" fmla="*/ 223008856 w 145"/>
              <a:gd name="T37" fmla="*/ 419008480 h 144"/>
              <a:gd name="T38" fmla="*/ 376326978 w 145"/>
              <a:gd name="T39" fmla="*/ 628514588 h 144"/>
              <a:gd name="T40" fmla="*/ 292699590 w 145"/>
              <a:gd name="T41" fmla="*/ 824050882 h 144"/>
              <a:gd name="T42" fmla="*/ 41813694 w 145"/>
              <a:gd name="T43" fmla="*/ 865952851 h 144"/>
              <a:gd name="T44" fmla="*/ 0 w 145"/>
              <a:gd name="T45" fmla="*/ 907854820 h 144"/>
              <a:gd name="T46" fmla="*/ 0 w 145"/>
              <a:gd name="T47" fmla="*/ 1117357192 h 144"/>
              <a:gd name="T48" fmla="*/ 41813694 w 145"/>
              <a:gd name="T49" fmla="*/ 1159259161 h 144"/>
              <a:gd name="T50" fmla="*/ 292699590 w 145"/>
              <a:gd name="T51" fmla="*/ 1187195052 h 144"/>
              <a:gd name="T52" fmla="*/ 376326978 w 145"/>
              <a:gd name="T53" fmla="*/ 1382731346 h 144"/>
              <a:gd name="T54" fmla="*/ 223008856 w 145"/>
              <a:gd name="T55" fmla="*/ 1592237455 h 144"/>
              <a:gd name="T56" fmla="*/ 223008856 w 145"/>
              <a:gd name="T57" fmla="*/ 1648105501 h 144"/>
              <a:gd name="T58" fmla="*/ 376326978 w 145"/>
              <a:gd name="T59" fmla="*/ 1787773749 h 144"/>
              <a:gd name="T60" fmla="*/ 432077325 w 145"/>
              <a:gd name="T61" fmla="*/ 1801739826 h 144"/>
              <a:gd name="T62" fmla="*/ 627209140 w 145"/>
              <a:gd name="T63" fmla="*/ 1648105501 h 144"/>
              <a:gd name="T64" fmla="*/ 822344689 w 145"/>
              <a:gd name="T65" fmla="*/ 1731905702 h 144"/>
              <a:gd name="T66" fmla="*/ 864158383 w 145"/>
              <a:gd name="T67" fmla="*/ 1983313780 h 144"/>
              <a:gd name="T68" fmla="*/ 905972077 w 145"/>
              <a:gd name="T69" fmla="*/ 2011245935 h 144"/>
              <a:gd name="T70" fmla="*/ 1115040546 w 145"/>
              <a:gd name="T71" fmla="*/ 2011245935 h 144"/>
              <a:gd name="T72" fmla="*/ 1156854239 w 145"/>
              <a:gd name="T73" fmla="*/ 1983313780 h 144"/>
              <a:gd name="T74" fmla="*/ 1198667933 w 145"/>
              <a:gd name="T75" fmla="*/ 1731905702 h 144"/>
              <a:gd name="T76" fmla="*/ 1379863095 w 145"/>
              <a:gd name="T77" fmla="*/ 1648105501 h 144"/>
              <a:gd name="T78" fmla="*/ 1588935298 w 145"/>
              <a:gd name="T79" fmla="*/ 1801739826 h 144"/>
              <a:gd name="T80" fmla="*/ 1644685645 w 145"/>
              <a:gd name="T81" fmla="*/ 1787773749 h 144"/>
              <a:gd name="T82" fmla="*/ 1798003767 w 145"/>
              <a:gd name="T83" fmla="*/ 1648105501 h 144"/>
              <a:gd name="T84" fmla="*/ 1798003767 w 145"/>
              <a:gd name="T85" fmla="*/ 1592237455 h 144"/>
              <a:gd name="T86" fmla="*/ 1644685645 w 145"/>
              <a:gd name="T87" fmla="*/ 1382731346 h 144"/>
              <a:gd name="T88" fmla="*/ 1728313032 w 145"/>
              <a:gd name="T89" fmla="*/ 1187195052 h 144"/>
              <a:gd name="T90" fmla="*/ 1979198929 w 145"/>
              <a:gd name="T91" fmla="*/ 1159259161 h 144"/>
              <a:gd name="T92" fmla="*/ 2021012622 w 145"/>
              <a:gd name="T93" fmla="*/ 1117357192 h 144"/>
              <a:gd name="T94" fmla="*/ 2021012622 w 145"/>
              <a:gd name="T95" fmla="*/ 907854820 h 144"/>
              <a:gd name="T96" fmla="*/ 1979198929 w 145"/>
              <a:gd name="T97" fmla="*/ 865952851 h 144"/>
              <a:gd name="T98" fmla="*/ 1003536118 w 145"/>
              <a:gd name="T99" fmla="*/ 1382731346 h 144"/>
              <a:gd name="T100" fmla="*/ 641149527 w 145"/>
              <a:gd name="T101" fmla="*/ 1005624836 h 144"/>
              <a:gd name="T102" fmla="*/ 1003536118 w 145"/>
              <a:gd name="T103" fmla="*/ 642480665 h 144"/>
              <a:gd name="T104" fmla="*/ 1379863095 w 145"/>
              <a:gd name="T105" fmla="*/ 1005624836 h 144"/>
              <a:gd name="T106" fmla="*/ 1003536118 w 145"/>
              <a:gd name="T107" fmla="*/ 1382731346 h 1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 h="144" extrusionOk="0">
                <a:moveTo>
                  <a:pt x="142" y="62"/>
                </a:moveTo>
                <a:cubicBezTo>
                  <a:pt x="124" y="59"/>
                  <a:pt x="124" y="59"/>
                  <a:pt x="124" y="59"/>
                </a:cubicBezTo>
                <a:cubicBezTo>
                  <a:pt x="123" y="54"/>
                  <a:pt x="121" y="49"/>
                  <a:pt x="118" y="45"/>
                </a:cubicBezTo>
                <a:cubicBezTo>
                  <a:pt x="129" y="30"/>
                  <a:pt x="129" y="30"/>
                  <a:pt x="129" y="30"/>
                </a:cubicBezTo>
                <a:cubicBezTo>
                  <a:pt x="130" y="29"/>
                  <a:pt x="130" y="27"/>
                  <a:pt x="129" y="26"/>
                </a:cubicBezTo>
                <a:cubicBezTo>
                  <a:pt x="118" y="16"/>
                  <a:pt x="118" y="16"/>
                  <a:pt x="118" y="16"/>
                </a:cubicBezTo>
                <a:cubicBezTo>
                  <a:pt x="117" y="15"/>
                  <a:pt x="115" y="15"/>
                  <a:pt x="114" y="16"/>
                </a:cubicBezTo>
                <a:cubicBezTo>
                  <a:pt x="99" y="26"/>
                  <a:pt x="99" y="26"/>
                  <a:pt x="99" y="26"/>
                </a:cubicBezTo>
                <a:cubicBezTo>
                  <a:pt x="95" y="24"/>
                  <a:pt x="91" y="22"/>
                  <a:pt x="86" y="21"/>
                </a:cubicBezTo>
                <a:cubicBezTo>
                  <a:pt x="83" y="3"/>
                  <a:pt x="83" y="3"/>
                  <a:pt x="83" y="3"/>
                </a:cubicBezTo>
                <a:cubicBezTo>
                  <a:pt x="83" y="1"/>
                  <a:pt x="81" y="0"/>
                  <a:pt x="80" y="0"/>
                </a:cubicBezTo>
                <a:cubicBezTo>
                  <a:pt x="65" y="0"/>
                  <a:pt x="65" y="0"/>
                  <a:pt x="65" y="0"/>
                </a:cubicBezTo>
                <a:cubicBezTo>
                  <a:pt x="64" y="0"/>
                  <a:pt x="62" y="1"/>
                  <a:pt x="62" y="3"/>
                </a:cubicBezTo>
                <a:cubicBezTo>
                  <a:pt x="59" y="21"/>
                  <a:pt x="59" y="21"/>
                  <a:pt x="59" y="21"/>
                </a:cubicBezTo>
                <a:cubicBezTo>
                  <a:pt x="54" y="22"/>
                  <a:pt x="50" y="24"/>
                  <a:pt x="45" y="26"/>
                </a:cubicBezTo>
                <a:cubicBezTo>
                  <a:pt x="31" y="16"/>
                  <a:pt x="31" y="16"/>
                  <a:pt x="31" y="16"/>
                </a:cubicBezTo>
                <a:cubicBezTo>
                  <a:pt x="29" y="15"/>
                  <a:pt x="28" y="15"/>
                  <a:pt x="27" y="16"/>
                </a:cubicBezTo>
                <a:cubicBezTo>
                  <a:pt x="16" y="26"/>
                  <a:pt x="16" y="26"/>
                  <a:pt x="16" y="26"/>
                </a:cubicBezTo>
                <a:cubicBezTo>
                  <a:pt x="15" y="27"/>
                  <a:pt x="15" y="29"/>
                  <a:pt x="16" y="30"/>
                </a:cubicBezTo>
                <a:cubicBezTo>
                  <a:pt x="27" y="45"/>
                  <a:pt x="27" y="45"/>
                  <a:pt x="27" y="45"/>
                </a:cubicBezTo>
                <a:cubicBezTo>
                  <a:pt x="24" y="49"/>
                  <a:pt x="22" y="54"/>
                  <a:pt x="21" y="59"/>
                </a:cubicBezTo>
                <a:cubicBezTo>
                  <a:pt x="3" y="62"/>
                  <a:pt x="3" y="62"/>
                  <a:pt x="3" y="62"/>
                </a:cubicBezTo>
                <a:cubicBezTo>
                  <a:pt x="2" y="62"/>
                  <a:pt x="0" y="63"/>
                  <a:pt x="0" y="65"/>
                </a:cubicBezTo>
                <a:cubicBezTo>
                  <a:pt x="0" y="80"/>
                  <a:pt x="0" y="80"/>
                  <a:pt x="0" y="80"/>
                </a:cubicBezTo>
                <a:cubicBezTo>
                  <a:pt x="0" y="81"/>
                  <a:pt x="2" y="82"/>
                  <a:pt x="3" y="83"/>
                </a:cubicBezTo>
                <a:cubicBezTo>
                  <a:pt x="21" y="85"/>
                  <a:pt x="21" y="85"/>
                  <a:pt x="21" y="85"/>
                </a:cubicBezTo>
                <a:cubicBezTo>
                  <a:pt x="22" y="90"/>
                  <a:pt x="24" y="95"/>
                  <a:pt x="27" y="99"/>
                </a:cubicBezTo>
                <a:cubicBezTo>
                  <a:pt x="16" y="114"/>
                  <a:pt x="16" y="114"/>
                  <a:pt x="16" y="114"/>
                </a:cubicBezTo>
                <a:cubicBezTo>
                  <a:pt x="15" y="115"/>
                  <a:pt x="15" y="117"/>
                  <a:pt x="16" y="118"/>
                </a:cubicBezTo>
                <a:cubicBezTo>
                  <a:pt x="27" y="128"/>
                  <a:pt x="27" y="128"/>
                  <a:pt x="27" y="128"/>
                </a:cubicBezTo>
                <a:cubicBezTo>
                  <a:pt x="28" y="129"/>
                  <a:pt x="29" y="130"/>
                  <a:pt x="31" y="129"/>
                </a:cubicBezTo>
                <a:cubicBezTo>
                  <a:pt x="45" y="118"/>
                  <a:pt x="45" y="118"/>
                  <a:pt x="45" y="118"/>
                </a:cubicBezTo>
                <a:cubicBezTo>
                  <a:pt x="50" y="120"/>
                  <a:pt x="54" y="122"/>
                  <a:pt x="59" y="124"/>
                </a:cubicBezTo>
                <a:cubicBezTo>
                  <a:pt x="62" y="142"/>
                  <a:pt x="62" y="142"/>
                  <a:pt x="62" y="142"/>
                </a:cubicBezTo>
                <a:cubicBezTo>
                  <a:pt x="62" y="143"/>
                  <a:pt x="64" y="144"/>
                  <a:pt x="65" y="144"/>
                </a:cubicBezTo>
                <a:cubicBezTo>
                  <a:pt x="80" y="144"/>
                  <a:pt x="80" y="144"/>
                  <a:pt x="80" y="144"/>
                </a:cubicBezTo>
                <a:cubicBezTo>
                  <a:pt x="81" y="144"/>
                  <a:pt x="83" y="143"/>
                  <a:pt x="83" y="142"/>
                </a:cubicBezTo>
                <a:cubicBezTo>
                  <a:pt x="86" y="124"/>
                  <a:pt x="86" y="124"/>
                  <a:pt x="86" y="124"/>
                </a:cubicBezTo>
                <a:cubicBezTo>
                  <a:pt x="91" y="122"/>
                  <a:pt x="95" y="120"/>
                  <a:pt x="99" y="118"/>
                </a:cubicBezTo>
                <a:cubicBezTo>
                  <a:pt x="114" y="129"/>
                  <a:pt x="114" y="129"/>
                  <a:pt x="114" y="129"/>
                </a:cubicBezTo>
                <a:cubicBezTo>
                  <a:pt x="115" y="130"/>
                  <a:pt x="117" y="129"/>
                  <a:pt x="118" y="128"/>
                </a:cubicBezTo>
                <a:cubicBezTo>
                  <a:pt x="129" y="118"/>
                  <a:pt x="129" y="118"/>
                  <a:pt x="129" y="118"/>
                </a:cubicBezTo>
                <a:cubicBezTo>
                  <a:pt x="130" y="117"/>
                  <a:pt x="130" y="115"/>
                  <a:pt x="129" y="114"/>
                </a:cubicBezTo>
                <a:cubicBezTo>
                  <a:pt x="118" y="99"/>
                  <a:pt x="118" y="99"/>
                  <a:pt x="118" y="99"/>
                </a:cubicBezTo>
                <a:cubicBezTo>
                  <a:pt x="121" y="95"/>
                  <a:pt x="123" y="90"/>
                  <a:pt x="124" y="85"/>
                </a:cubicBezTo>
                <a:cubicBezTo>
                  <a:pt x="142" y="83"/>
                  <a:pt x="142" y="83"/>
                  <a:pt x="142" y="83"/>
                </a:cubicBezTo>
                <a:cubicBezTo>
                  <a:pt x="143" y="82"/>
                  <a:pt x="145" y="81"/>
                  <a:pt x="145" y="80"/>
                </a:cubicBezTo>
                <a:cubicBezTo>
                  <a:pt x="145" y="65"/>
                  <a:pt x="145" y="65"/>
                  <a:pt x="145" y="65"/>
                </a:cubicBezTo>
                <a:cubicBezTo>
                  <a:pt x="145" y="63"/>
                  <a:pt x="143" y="62"/>
                  <a:pt x="142" y="62"/>
                </a:cubicBezTo>
                <a:close/>
                <a:moveTo>
                  <a:pt x="72" y="99"/>
                </a:moveTo>
                <a:cubicBezTo>
                  <a:pt x="58" y="99"/>
                  <a:pt x="46" y="87"/>
                  <a:pt x="46" y="72"/>
                </a:cubicBezTo>
                <a:cubicBezTo>
                  <a:pt x="46" y="57"/>
                  <a:pt x="58" y="46"/>
                  <a:pt x="72" y="46"/>
                </a:cubicBezTo>
                <a:cubicBezTo>
                  <a:pt x="87" y="46"/>
                  <a:pt x="99" y="57"/>
                  <a:pt x="99" y="72"/>
                </a:cubicBezTo>
                <a:cubicBezTo>
                  <a:pt x="99" y="87"/>
                  <a:pt x="87" y="99"/>
                  <a:pt x="72"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4" name="Google Shape;359;p21">
            <a:extLst>
              <a:ext uri="{FF2B5EF4-FFF2-40B4-BE49-F238E27FC236}">
                <a16:creationId xmlns:a16="http://schemas.microsoft.com/office/drawing/2014/main" id="{773B4699-F264-4FFF-8FF9-6953D68825A8}"/>
              </a:ext>
            </a:extLst>
          </p:cNvPr>
          <p:cNvSpPr>
            <a:spLocks/>
          </p:cNvSpPr>
          <p:nvPr/>
        </p:nvSpPr>
        <p:spPr bwMode="auto">
          <a:xfrm>
            <a:off x="8455748" y="2008982"/>
            <a:ext cx="735012" cy="488950"/>
          </a:xfrm>
          <a:custGeom>
            <a:avLst/>
            <a:gdLst>
              <a:gd name="T0" fmla="*/ 2115924190 w 197"/>
              <a:gd name="T1" fmla="*/ 947316364 h 131"/>
              <a:gd name="T2" fmla="*/ 988359816 w 197"/>
              <a:gd name="T3" fmla="*/ 445795497 h 131"/>
              <a:gd name="T4" fmla="*/ 932677994 w 197"/>
              <a:gd name="T5" fmla="*/ 306485804 h 131"/>
              <a:gd name="T6" fmla="*/ 2147483646 w 197"/>
              <a:gd name="T7" fmla="*/ 181105587 h 131"/>
              <a:gd name="T8" fmla="*/ 2147483646 w 197"/>
              <a:gd name="T9" fmla="*/ 41792161 h 131"/>
              <a:gd name="T10" fmla="*/ 2147483646 w 197"/>
              <a:gd name="T11" fmla="*/ 808006671 h 131"/>
              <a:gd name="T12" fmla="*/ 2147483646 w 197"/>
              <a:gd name="T13" fmla="*/ 766210777 h 131"/>
              <a:gd name="T14" fmla="*/ 2147483646 w 197"/>
              <a:gd name="T15" fmla="*/ 0 h 131"/>
              <a:gd name="T16" fmla="*/ 69602278 w 197"/>
              <a:gd name="T17" fmla="*/ 989108526 h 131"/>
              <a:gd name="T18" fmla="*/ 306253756 w 197"/>
              <a:gd name="T19" fmla="*/ 181105587 h 131"/>
              <a:gd name="T20" fmla="*/ 139204557 w 197"/>
              <a:gd name="T21" fmla="*/ 97517532 h 131"/>
              <a:gd name="T22" fmla="*/ 0 w 197"/>
              <a:gd name="T23" fmla="*/ 905524203 h 131"/>
              <a:gd name="T24" fmla="*/ 946598449 w 197"/>
              <a:gd name="T25" fmla="*/ 1532425287 h 131"/>
              <a:gd name="T26" fmla="*/ 835234804 w 197"/>
              <a:gd name="T27" fmla="*/ 1657805503 h 131"/>
              <a:gd name="T28" fmla="*/ 1002280272 w 197"/>
              <a:gd name="T29" fmla="*/ 1783185720 h 131"/>
              <a:gd name="T30" fmla="*/ 1099723462 w 197"/>
              <a:gd name="T31" fmla="*/ 1657805503 h 131"/>
              <a:gd name="T32" fmla="*/ 626424237 w 197"/>
              <a:gd name="T33" fmla="*/ 1671734980 h 131"/>
              <a:gd name="T34" fmla="*/ 876996171 w 197"/>
              <a:gd name="T35" fmla="*/ 1351319700 h 131"/>
              <a:gd name="T36" fmla="*/ 668185604 w 197"/>
              <a:gd name="T37" fmla="*/ 1448837231 h 131"/>
              <a:gd name="T38" fmla="*/ 403696946 w 197"/>
              <a:gd name="T39" fmla="*/ 1351319700 h 131"/>
              <a:gd name="T40" fmla="*/ 556821959 w 197"/>
              <a:gd name="T41" fmla="*/ 1476699916 h 131"/>
              <a:gd name="T42" fmla="*/ 682106060 w 197"/>
              <a:gd name="T43" fmla="*/ 1156284636 h 131"/>
              <a:gd name="T44" fmla="*/ 473299225 w 197"/>
              <a:gd name="T45" fmla="*/ 1267731644 h 131"/>
              <a:gd name="T46" fmla="*/ 375856035 w 197"/>
              <a:gd name="T47" fmla="*/ 1281664853 h 131"/>
              <a:gd name="T48" fmla="*/ 361935579 w 197"/>
              <a:gd name="T49" fmla="*/ 989108526 h 131"/>
              <a:gd name="T50" fmla="*/ 306253756 w 197"/>
              <a:gd name="T51" fmla="*/ 1058767105 h 131"/>
              <a:gd name="T52" fmla="*/ 236647747 w 197"/>
              <a:gd name="T53" fmla="*/ 1267731644 h 131"/>
              <a:gd name="T54" fmla="*/ 2074162823 w 197"/>
              <a:gd name="T55" fmla="*/ 1142351427 h 131"/>
              <a:gd name="T56" fmla="*/ 1378136307 w 197"/>
              <a:gd name="T57" fmla="*/ 417932812 h 131"/>
              <a:gd name="T58" fmla="*/ 988359816 w 197"/>
              <a:gd name="T59" fmla="*/ 515450344 h 131"/>
              <a:gd name="T60" fmla="*/ 890916627 w 197"/>
              <a:gd name="T61" fmla="*/ 250760434 h 131"/>
              <a:gd name="T62" fmla="*/ 431537858 w 197"/>
              <a:gd name="T63" fmla="*/ 877661518 h 131"/>
              <a:gd name="T64" fmla="*/ 723867427 w 197"/>
              <a:gd name="T65" fmla="*/ 1100559266 h 131"/>
              <a:gd name="T66" fmla="*/ 974439361 w 197"/>
              <a:gd name="T67" fmla="*/ 1420974546 h 131"/>
              <a:gd name="T68" fmla="*/ 1225007563 w 197"/>
              <a:gd name="T69" fmla="*/ 1685668189 h 131"/>
              <a:gd name="T70" fmla="*/ 1294609842 w 197"/>
              <a:gd name="T71" fmla="*/ 1713527141 h 131"/>
              <a:gd name="T72" fmla="*/ 1364212120 w 197"/>
              <a:gd name="T73" fmla="*/ 1560287972 h 131"/>
              <a:gd name="T74" fmla="*/ 1127564373 w 197"/>
              <a:gd name="T75" fmla="*/ 1309527538 h 131"/>
              <a:gd name="T76" fmla="*/ 1545181775 w 197"/>
              <a:gd name="T77" fmla="*/ 1574217448 h 131"/>
              <a:gd name="T78" fmla="*/ 1600863598 w 197"/>
              <a:gd name="T79" fmla="*/ 1379182385 h 131"/>
              <a:gd name="T80" fmla="*/ 1392056763 w 197"/>
              <a:gd name="T81" fmla="*/ 1212010006 h 131"/>
              <a:gd name="T82" fmla="*/ 1447738585 w 197"/>
              <a:gd name="T83" fmla="*/ 1156284636 h 131"/>
              <a:gd name="T84" fmla="*/ 1879272712 w 197"/>
              <a:gd name="T85" fmla="*/ 1365249176 h 131"/>
              <a:gd name="T86" fmla="*/ 1781829522 w 197"/>
              <a:gd name="T87" fmla="*/ 1142351427 h 131"/>
              <a:gd name="T88" fmla="*/ 1628704509 w 197"/>
              <a:gd name="T89" fmla="*/ 975179049 h 131"/>
              <a:gd name="T90" fmla="*/ 2074162823 w 197"/>
              <a:gd name="T91" fmla="*/ 1142351427 h 1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7" h="131" extrusionOk="0">
                <a:moveTo>
                  <a:pt x="156" y="13"/>
                </a:moveTo>
                <a:cubicBezTo>
                  <a:pt x="175" y="58"/>
                  <a:pt x="175" y="58"/>
                  <a:pt x="175" y="58"/>
                </a:cubicBezTo>
                <a:cubicBezTo>
                  <a:pt x="152" y="68"/>
                  <a:pt x="152" y="68"/>
                  <a:pt x="152" y="68"/>
                </a:cubicBezTo>
                <a:cubicBezTo>
                  <a:pt x="140" y="57"/>
                  <a:pt x="103" y="26"/>
                  <a:pt x="100" y="25"/>
                </a:cubicBezTo>
                <a:cubicBezTo>
                  <a:pt x="97" y="25"/>
                  <a:pt x="86" y="29"/>
                  <a:pt x="84" y="30"/>
                </a:cubicBezTo>
                <a:cubicBezTo>
                  <a:pt x="84" y="30"/>
                  <a:pt x="77" y="32"/>
                  <a:pt x="71" y="32"/>
                </a:cubicBezTo>
                <a:cubicBezTo>
                  <a:pt x="68" y="32"/>
                  <a:pt x="66" y="31"/>
                  <a:pt x="65" y="30"/>
                </a:cubicBezTo>
                <a:cubicBezTo>
                  <a:pt x="63" y="30"/>
                  <a:pt x="63" y="28"/>
                  <a:pt x="63" y="27"/>
                </a:cubicBezTo>
                <a:cubicBezTo>
                  <a:pt x="63" y="25"/>
                  <a:pt x="65" y="22"/>
                  <a:pt x="67" y="22"/>
                </a:cubicBezTo>
                <a:cubicBezTo>
                  <a:pt x="77" y="17"/>
                  <a:pt x="102" y="7"/>
                  <a:pt x="105" y="6"/>
                </a:cubicBezTo>
                <a:cubicBezTo>
                  <a:pt x="105" y="6"/>
                  <a:pt x="105" y="6"/>
                  <a:pt x="106" y="6"/>
                </a:cubicBezTo>
                <a:cubicBezTo>
                  <a:pt x="112" y="6"/>
                  <a:pt x="152" y="12"/>
                  <a:pt x="156" y="13"/>
                </a:cubicBezTo>
                <a:close/>
                <a:moveTo>
                  <a:pt x="172" y="0"/>
                </a:moveTo>
                <a:cubicBezTo>
                  <a:pt x="172" y="0"/>
                  <a:pt x="171" y="0"/>
                  <a:pt x="171" y="0"/>
                </a:cubicBezTo>
                <a:cubicBezTo>
                  <a:pt x="163" y="3"/>
                  <a:pt x="163" y="3"/>
                  <a:pt x="163" y="3"/>
                </a:cubicBezTo>
                <a:cubicBezTo>
                  <a:pt x="162" y="4"/>
                  <a:pt x="161" y="5"/>
                  <a:pt x="160" y="6"/>
                </a:cubicBezTo>
                <a:cubicBezTo>
                  <a:pt x="160" y="7"/>
                  <a:pt x="160" y="8"/>
                  <a:pt x="160" y="10"/>
                </a:cubicBezTo>
                <a:cubicBezTo>
                  <a:pt x="179" y="58"/>
                  <a:pt x="179" y="58"/>
                  <a:pt x="179" y="58"/>
                </a:cubicBezTo>
                <a:cubicBezTo>
                  <a:pt x="180" y="60"/>
                  <a:pt x="183" y="61"/>
                  <a:pt x="186" y="60"/>
                </a:cubicBezTo>
                <a:cubicBezTo>
                  <a:pt x="193" y="57"/>
                  <a:pt x="193" y="57"/>
                  <a:pt x="193" y="57"/>
                </a:cubicBezTo>
                <a:cubicBezTo>
                  <a:pt x="194" y="57"/>
                  <a:pt x="195" y="56"/>
                  <a:pt x="196" y="55"/>
                </a:cubicBezTo>
                <a:cubicBezTo>
                  <a:pt x="197" y="53"/>
                  <a:pt x="197" y="52"/>
                  <a:pt x="196" y="51"/>
                </a:cubicBezTo>
                <a:cubicBezTo>
                  <a:pt x="177" y="3"/>
                  <a:pt x="177" y="3"/>
                  <a:pt x="177" y="3"/>
                </a:cubicBezTo>
                <a:cubicBezTo>
                  <a:pt x="176" y="1"/>
                  <a:pt x="175" y="0"/>
                  <a:pt x="172" y="0"/>
                </a:cubicBezTo>
                <a:close/>
                <a:moveTo>
                  <a:pt x="0" y="65"/>
                </a:moveTo>
                <a:cubicBezTo>
                  <a:pt x="0" y="67"/>
                  <a:pt x="0" y="68"/>
                  <a:pt x="1" y="69"/>
                </a:cubicBezTo>
                <a:cubicBezTo>
                  <a:pt x="2" y="70"/>
                  <a:pt x="3" y="71"/>
                  <a:pt x="5" y="71"/>
                </a:cubicBezTo>
                <a:cubicBezTo>
                  <a:pt x="13" y="71"/>
                  <a:pt x="13" y="71"/>
                  <a:pt x="13" y="71"/>
                </a:cubicBezTo>
                <a:cubicBezTo>
                  <a:pt x="16" y="72"/>
                  <a:pt x="18" y="69"/>
                  <a:pt x="18" y="67"/>
                </a:cubicBezTo>
                <a:cubicBezTo>
                  <a:pt x="22" y="13"/>
                  <a:pt x="22" y="13"/>
                  <a:pt x="22" y="13"/>
                </a:cubicBezTo>
                <a:cubicBezTo>
                  <a:pt x="22" y="12"/>
                  <a:pt x="22" y="10"/>
                  <a:pt x="21" y="9"/>
                </a:cubicBezTo>
                <a:cubicBezTo>
                  <a:pt x="20" y="8"/>
                  <a:pt x="19" y="8"/>
                  <a:pt x="18" y="8"/>
                </a:cubicBezTo>
                <a:cubicBezTo>
                  <a:pt x="10" y="7"/>
                  <a:pt x="10" y="7"/>
                  <a:pt x="10" y="7"/>
                </a:cubicBezTo>
                <a:cubicBezTo>
                  <a:pt x="9" y="7"/>
                  <a:pt x="9" y="7"/>
                  <a:pt x="9" y="7"/>
                </a:cubicBezTo>
                <a:cubicBezTo>
                  <a:pt x="6" y="7"/>
                  <a:pt x="4" y="9"/>
                  <a:pt x="4" y="12"/>
                </a:cubicBezTo>
                <a:lnTo>
                  <a:pt x="0" y="65"/>
                </a:lnTo>
                <a:close/>
                <a:moveTo>
                  <a:pt x="81" y="113"/>
                </a:moveTo>
                <a:cubicBezTo>
                  <a:pt x="80" y="111"/>
                  <a:pt x="79" y="110"/>
                  <a:pt x="78" y="108"/>
                </a:cubicBezTo>
                <a:cubicBezTo>
                  <a:pt x="74" y="106"/>
                  <a:pt x="71" y="106"/>
                  <a:pt x="68" y="110"/>
                </a:cubicBezTo>
                <a:cubicBezTo>
                  <a:pt x="64" y="114"/>
                  <a:pt x="64" y="114"/>
                  <a:pt x="64" y="114"/>
                </a:cubicBezTo>
                <a:cubicBezTo>
                  <a:pt x="64" y="115"/>
                  <a:pt x="64" y="115"/>
                  <a:pt x="64" y="115"/>
                </a:cubicBezTo>
                <a:cubicBezTo>
                  <a:pt x="60" y="119"/>
                  <a:pt x="60" y="119"/>
                  <a:pt x="60" y="119"/>
                </a:cubicBezTo>
                <a:cubicBezTo>
                  <a:pt x="56" y="124"/>
                  <a:pt x="60" y="128"/>
                  <a:pt x="62" y="129"/>
                </a:cubicBezTo>
                <a:cubicBezTo>
                  <a:pt x="63" y="130"/>
                  <a:pt x="65" y="131"/>
                  <a:pt x="66" y="131"/>
                </a:cubicBezTo>
                <a:cubicBezTo>
                  <a:pt x="68" y="131"/>
                  <a:pt x="70" y="130"/>
                  <a:pt x="72" y="128"/>
                </a:cubicBezTo>
                <a:cubicBezTo>
                  <a:pt x="77" y="121"/>
                  <a:pt x="77" y="121"/>
                  <a:pt x="77" y="121"/>
                </a:cubicBezTo>
                <a:cubicBezTo>
                  <a:pt x="77" y="121"/>
                  <a:pt x="77" y="121"/>
                  <a:pt x="77" y="121"/>
                </a:cubicBezTo>
                <a:cubicBezTo>
                  <a:pt x="79" y="119"/>
                  <a:pt x="79" y="119"/>
                  <a:pt x="79" y="119"/>
                </a:cubicBezTo>
                <a:cubicBezTo>
                  <a:pt x="80" y="117"/>
                  <a:pt x="81" y="115"/>
                  <a:pt x="81" y="113"/>
                </a:cubicBezTo>
                <a:close/>
                <a:moveTo>
                  <a:pt x="42" y="110"/>
                </a:moveTo>
                <a:cubicBezTo>
                  <a:pt x="40" y="113"/>
                  <a:pt x="40" y="116"/>
                  <a:pt x="45" y="120"/>
                </a:cubicBezTo>
                <a:cubicBezTo>
                  <a:pt x="48" y="122"/>
                  <a:pt x="52" y="122"/>
                  <a:pt x="55" y="118"/>
                </a:cubicBezTo>
                <a:cubicBezTo>
                  <a:pt x="64" y="107"/>
                  <a:pt x="64" y="107"/>
                  <a:pt x="64" y="107"/>
                </a:cubicBezTo>
                <a:cubicBezTo>
                  <a:pt x="68" y="102"/>
                  <a:pt x="64" y="98"/>
                  <a:pt x="63" y="97"/>
                </a:cubicBezTo>
                <a:cubicBezTo>
                  <a:pt x="59" y="94"/>
                  <a:pt x="56" y="94"/>
                  <a:pt x="53" y="98"/>
                </a:cubicBezTo>
                <a:cubicBezTo>
                  <a:pt x="48" y="104"/>
                  <a:pt x="48" y="104"/>
                  <a:pt x="48" y="104"/>
                </a:cubicBezTo>
                <a:cubicBezTo>
                  <a:pt x="48" y="104"/>
                  <a:pt x="48" y="104"/>
                  <a:pt x="48" y="104"/>
                </a:cubicBezTo>
                <a:cubicBezTo>
                  <a:pt x="47" y="105"/>
                  <a:pt x="47" y="105"/>
                  <a:pt x="47" y="105"/>
                </a:cubicBezTo>
                <a:lnTo>
                  <a:pt x="42" y="110"/>
                </a:lnTo>
                <a:close/>
                <a:moveTo>
                  <a:pt x="29" y="97"/>
                </a:moveTo>
                <a:cubicBezTo>
                  <a:pt x="27" y="98"/>
                  <a:pt x="27" y="100"/>
                  <a:pt x="27" y="102"/>
                </a:cubicBezTo>
                <a:cubicBezTo>
                  <a:pt x="27" y="104"/>
                  <a:pt x="29" y="106"/>
                  <a:pt x="30" y="107"/>
                </a:cubicBezTo>
                <a:cubicBezTo>
                  <a:pt x="34" y="110"/>
                  <a:pt x="37" y="109"/>
                  <a:pt x="40" y="106"/>
                </a:cubicBezTo>
                <a:cubicBezTo>
                  <a:pt x="50" y="94"/>
                  <a:pt x="50" y="94"/>
                  <a:pt x="50" y="94"/>
                </a:cubicBezTo>
                <a:cubicBezTo>
                  <a:pt x="52" y="92"/>
                  <a:pt x="53" y="90"/>
                  <a:pt x="52" y="88"/>
                </a:cubicBezTo>
                <a:cubicBezTo>
                  <a:pt x="52" y="86"/>
                  <a:pt x="51" y="84"/>
                  <a:pt x="49" y="83"/>
                </a:cubicBezTo>
                <a:cubicBezTo>
                  <a:pt x="46" y="80"/>
                  <a:pt x="42" y="81"/>
                  <a:pt x="39" y="84"/>
                </a:cubicBezTo>
                <a:cubicBezTo>
                  <a:pt x="34" y="90"/>
                  <a:pt x="34" y="90"/>
                  <a:pt x="34" y="90"/>
                </a:cubicBezTo>
                <a:cubicBezTo>
                  <a:pt x="34" y="91"/>
                  <a:pt x="34" y="91"/>
                  <a:pt x="34" y="91"/>
                </a:cubicBezTo>
                <a:cubicBezTo>
                  <a:pt x="34" y="91"/>
                  <a:pt x="34" y="91"/>
                  <a:pt x="34" y="91"/>
                </a:cubicBezTo>
                <a:lnTo>
                  <a:pt x="29" y="97"/>
                </a:lnTo>
                <a:close/>
                <a:moveTo>
                  <a:pt x="27" y="92"/>
                </a:moveTo>
                <a:cubicBezTo>
                  <a:pt x="37" y="80"/>
                  <a:pt x="37" y="80"/>
                  <a:pt x="37" y="80"/>
                </a:cubicBezTo>
                <a:cubicBezTo>
                  <a:pt x="41" y="75"/>
                  <a:pt x="37" y="71"/>
                  <a:pt x="36" y="69"/>
                </a:cubicBezTo>
                <a:cubicBezTo>
                  <a:pt x="32" y="67"/>
                  <a:pt x="29" y="67"/>
                  <a:pt x="26" y="71"/>
                </a:cubicBezTo>
                <a:cubicBezTo>
                  <a:pt x="22" y="75"/>
                  <a:pt x="22" y="75"/>
                  <a:pt x="22" y="75"/>
                </a:cubicBezTo>
                <a:cubicBezTo>
                  <a:pt x="22" y="75"/>
                  <a:pt x="22" y="75"/>
                  <a:pt x="22" y="75"/>
                </a:cubicBezTo>
                <a:cubicBezTo>
                  <a:pt x="22" y="76"/>
                  <a:pt x="22" y="76"/>
                  <a:pt x="22" y="76"/>
                </a:cubicBezTo>
                <a:cubicBezTo>
                  <a:pt x="17" y="81"/>
                  <a:pt x="17" y="81"/>
                  <a:pt x="17" y="81"/>
                </a:cubicBezTo>
                <a:cubicBezTo>
                  <a:pt x="15" y="83"/>
                  <a:pt x="15" y="85"/>
                  <a:pt x="15" y="87"/>
                </a:cubicBezTo>
                <a:cubicBezTo>
                  <a:pt x="15" y="89"/>
                  <a:pt x="16" y="90"/>
                  <a:pt x="17" y="91"/>
                </a:cubicBezTo>
                <a:cubicBezTo>
                  <a:pt x="19" y="92"/>
                  <a:pt x="21" y="94"/>
                  <a:pt x="23" y="94"/>
                </a:cubicBezTo>
                <a:cubicBezTo>
                  <a:pt x="24" y="94"/>
                  <a:pt x="25" y="93"/>
                  <a:pt x="27" y="92"/>
                </a:cubicBezTo>
                <a:close/>
                <a:moveTo>
                  <a:pt x="149" y="82"/>
                </a:moveTo>
                <a:cubicBezTo>
                  <a:pt x="151" y="79"/>
                  <a:pt x="153" y="75"/>
                  <a:pt x="148" y="71"/>
                </a:cubicBezTo>
                <a:cubicBezTo>
                  <a:pt x="144" y="68"/>
                  <a:pt x="144" y="68"/>
                  <a:pt x="144" y="68"/>
                </a:cubicBezTo>
                <a:cubicBezTo>
                  <a:pt x="126" y="52"/>
                  <a:pt x="104" y="33"/>
                  <a:pt x="99" y="30"/>
                </a:cubicBezTo>
                <a:cubicBezTo>
                  <a:pt x="97" y="31"/>
                  <a:pt x="91" y="33"/>
                  <a:pt x="86" y="34"/>
                </a:cubicBezTo>
                <a:cubicBezTo>
                  <a:pt x="86" y="34"/>
                  <a:pt x="86" y="34"/>
                  <a:pt x="86" y="34"/>
                </a:cubicBezTo>
                <a:cubicBezTo>
                  <a:pt x="85" y="34"/>
                  <a:pt x="78" y="37"/>
                  <a:pt x="71" y="37"/>
                </a:cubicBezTo>
                <a:cubicBezTo>
                  <a:pt x="67" y="37"/>
                  <a:pt x="64" y="36"/>
                  <a:pt x="62" y="35"/>
                </a:cubicBezTo>
                <a:cubicBezTo>
                  <a:pt x="58" y="32"/>
                  <a:pt x="58" y="29"/>
                  <a:pt x="58" y="27"/>
                </a:cubicBezTo>
                <a:cubicBezTo>
                  <a:pt x="58" y="23"/>
                  <a:pt x="62" y="19"/>
                  <a:pt x="64" y="18"/>
                </a:cubicBezTo>
                <a:cubicBezTo>
                  <a:pt x="27" y="13"/>
                  <a:pt x="27" y="13"/>
                  <a:pt x="27" y="13"/>
                </a:cubicBezTo>
                <a:cubicBezTo>
                  <a:pt x="23" y="67"/>
                  <a:pt x="23" y="67"/>
                  <a:pt x="23" y="67"/>
                </a:cubicBezTo>
                <a:cubicBezTo>
                  <a:pt x="26" y="64"/>
                  <a:pt x="29" y="63"/>
                  <a:pt x="31" y="63"/>
                </a:cubicBezTo>
                <a:cubicBezTo>
                  <a:pt x="34" y="63"/>
                  <a:pt x="36" y="64"/>
                  <a:pt x="39" y="66"/>
                </a:cubicBezTo>
                <a:cubicBezTo>
                  <a:pt x="42" y="69"/>
                  <a:pt x="44" y="73"/>
                  <a:pt x="43" y="77"/>
                </a:cubicBezTo>
                <a:cubicBezTo>
                  <a:pt x="46" y="76"/>
                  <a:pt x="49" y="77"/>
                  <a:pt x="52" y="79"/>
                </a:cubicBezTo>
                <a:cubicBezTo>
                  <a:pt x="56" y="82"/>
                  <a:pt x="57" y="86"/>
                  <a:pt x="57" y="90"/>
                </a:cubicBezTo>
                <a:cubicBezTo>
                  <a:pt x="60" y="90"/>
                  <a:pt x="63" y="91"/>
                  <a:pt x="66" y="93"/>
                </a:cubicBezTo>
                <a:cubicBezTo>
                  <a:pt x="69" y="96"/>
                  <a:pt x="70" y="99"/>
                  <a:pt x="70" y="102"/>
                </a:cubicBezTo>
                <a:cubicBezTo>
                  <a:pt x="74" y="101"/>
                  <a:pt x="77" y="102"/>
                  <a:pt x="81" y="105"/>
                </a:cubicBezTo>
                <a:cubicBezTo>
                  <a:pt x="85" y="108"/>
                  <a:pt x="86" y="113"/>
                  <a:pt x="85" y="118"/>
                </a:cubicBezTo>
                <a:cubicBezTo>
                  <a:pt x="88" y="121"/>
                  <a:pt x="88" y="121"/>
                  <a:pt x="88" y="121"/>
                </a:cubicBezTo>
                <a:cubicBezTo>
                  <a:pt x="88" y="121"/>
                  <a:pt x="88" y="121"/>
                  <a:pt x="89" y="121"/>
                </a:cubicBezTo>
                <a:cubicBezTo>
                  <a:pt x="89" y="121"/>
                  <a:pt x="89" y="121"/>
                  <a:pt x="89" y="121"/>
                </a:cubicBezTo>
                <a:cubicBezTo>
                  <a:pt x="90" y="122"/>
                  <a:pt x="91" y="123"/>
                  <a:pt x="93" y="123"/>
                </a:cubicBezTo>
                <a:cubicBezTo>
                  <a:pt x="95" y="123"/>
                  <a:pt x="97" y="121"/>
                  <a:pt x="98" y="120"/>
                </a:cubicBezTo>
                <a:cubicBezTo>
                  <a:pt x="100" y="117"/>
                  <a:pt x="101" y="115"/>
                  <a:pt x="99" y="112"/>
                </a:cubicBezTo>
                <a:cubicBezTo>
                  <a:pt x="98" y="112"/>
                  <a:pt x="98" y="112"/>
                  <a:pt x="98" y="112"/>
                </a:cubicBezTo>
                <a:cubicBezTo>
                  <a:pt x="82" y="98"/>
                  <a:pt x="82" y="98"/>
                  <a:pt x="82" y="98"/>
                </a:cubicBezTo>
                <a:cubicBezTo>
                  <a:pt x="81" y="97"/>
                  <a:pt x="81" y="96"/>
                  <a:pt x="81" y="96"/>
                </a:cubicBezTo>
                <a:cubicBezTo>
                  <a:pt x="81" y="95"/>
                  <a:pt x="81" y="94"/>
                  <a:pt x="81" y="94"/>
                </a:cubicBezTo>
                <a:cubicBezTo>
                  <a:pt x="82" y="93"/>
                  <a:pt x="84" y="93"/>
                  <a:pt x="85" y="94"/>
                </a:cubicBezTo>
                <a:cubicBezTo>
                  <a:pt x="107" y="112"/>
                  <a:pt x="107" y="112"/>
                  <a:pt x="107" y="112"/>
                </a:cubicBezTo>
                <a:cubicBezTo>
                  <a:pt x="108" y="113"/>
                  <a:pt x="109" y="113"/>
                  <a:pt x="111" y="113"/>
                </a:cubicBezTo>
                <a:cubicBezTo>
                  <a:pt x="113" y="113"/>
                  <a:pt x="115" y="112"/>
                  <a:pt x="117" y="110"/>
                </a:cubicBezTo>
                <a:cubicBezTo>
                  <a:pt x="118" y="108"/>
                  <a:pt x="119" y="106"/>
                  <a:pt x="118" y="105"/>
                </a:cubicBezTo>
                <a:cubicBezTo>
                  <a:pt x="118" y="103"/>
                  <a:pt x="117" y="101"/>
                  <a:pt x="115" y="99"/>
                </a:cubicBezTo>
                <a:cubicBezTo>
                  <a:pt x="113" y="97"/>
                  <a:pt x="113" y="97"/>
                  <a:pt x="113" y="97"/>
                </a:cubicBezTo>
                <a:cubicBezTo>
                  <a:pt x="113" y="97"/>
                  <a:pt x="113" y="97"/>
                  <a:pt x="113" y="97"/>
                </a:cubicBezTo>
                <a:cubicBezTo>
                  <a:pt x="100" y="87"/>
                  <a:pt x="100" y="87"/>
                  <a:pt x="100" y="87"/>
                </a:cubicBezTo>
                <a:cubicBezTo>
                  <a:pt x="100" y="87"/>
                  <a:pt x="100" y="86"/>
                  <a:pt x="100" y="86"/>
                </a:cubicBezTo>
                <a:cubicBezTo>
                  <a:pt x="99" y="85"/>
                  <a:pt x="100" y="84"/>
                  <a:pt x="100" y="84"/>
                </a:cubicBezTo>
                <a:cubicBezTo>
                  <a:pt x="101" y="83"/>
                  <a:pt x="103" y="82"/>
                  <a:pt x="104" y="83"/>
                </a:cubicBezTo>
                <a:cubicBezTo>
                  <a:pt x="124" y="99"/>
                  <a:pt x="124" y="99"/>
                  <a:pt x="124" y="99"/>
                </a:cubicBezTo>
                <a:cubicBezTo>
                  <a:pt x="125" y="101"/>
                  <a:pt x="127" y="101"/>
                  <a:pt x="128" y="101"/>
                </a:cubicBezTo>
                <a:cubicBezTo>
                  <a:pt x="131" y="101"/>
                  <a:pt x="133" y="100"/>
                  <a:pt x="135" y="98"/>
                </a:cubicBezTo>
                <a:cubicBezTo>
                  <a:pt x="136" y="96"/>
                  <a:pt x="137" y="94"/>
                  <a:pt x="137" y="92"/>
                </a:cubicBezTo>
                <a:cubicBezTo>
                  <a:pt x="137" y="90"/>
                  <a:pt x="136" y="89"/>
                  <a:pt x="134" y="87"/>
                </a:cubicBezTo>
                <a:cubicBezTo>
                  <a:pt x="128" y="82"/>
                  <a:pt x="128" y="82"/>
                  <a:pt x="128" y="82"/>
                </a:cubicBezTo>
                <a:cubicBezTo>
                  <a:pt x="128" y="82"/>
                  <a:pt x="128" y="82"/>
                  <a:pt x="128" y="82"/>
                </a:cubicBezTo>
                <a:cubicBezTo>
                  <a:pt x="118" y="74"/>
                  <a:pt x="118" y="74"/>
                  <a:pt x="118" y="74"/>
                </a:cubicBezTo>
                <a:cubicBezTo>
                  <a:pt x="116" y="73"/>
                  <a:pt x="116" y="71"/>
                  <a:pt x="117" y="70"/>
                </a:cubicBezTo>
                <a:cubicBezTo>
                  <a:pt x="118" y="69"/>
                  <a:pt x="120" y="69"/>
                  <a:pt x="121" y="70"/>
                </a:cubicBezTo>
                <a:cubicBezTo>
                  <a:pt x="138" y="83"/>
                  <a:pt x="138" y="83"/>
                  <a:pt x="138" y="83"/>
                </a:cubicBezTo>
                <a:cubicBezTo>
                  <a:pt x="141" y="86"/>
                  <a:pt x="146" y="86"/>
                  <a:pt x="149"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5" name="Google Shape;360;p21">
            <a:extLst>
              <a:ext uri="{FF2B5EF4-FFF2-40B4-BE49-F238E27FC236}">
                <a16:creationId xmlns:a16="http://schemas.microsoft.com/office/drawing/2014/main" id="{3C4F0D78-7E44-44C8-8698-EA1431E3A99E}"/>
              </a:ext>
            </a:extLst>
          </p:cNvPr>
          <p:cNvSpPr>
            <a:spLocks/>
          </p:cNvSpPr>
          <p:nvPr/>
        </p:nvSpPr>
        <p:spPr bwMode="auto">
          <a:xfrm>
            <a:off x="8392248" y="5006182"/>
            <a:ext cx="619125" cy="514350"/>
          </a:xfrm>
          <a:custGeom>
            <a:avLst/>
            <a:gdLst>
              <a:gd name="T0" fmla="*/ 319938438 w 166"/>
              <a:gd name="T1" fmla="*/ 1569777564 h 138"/>
              <a:gd name="T2" fmla="*/ 319938438 w 166"/>
              <a:gd name="T3" fmla="*/ 1041886741 h 138"/>
              <a:gd name="T4" fmla="*/ 389493029 w 166"/>
              <a:gd name="T5" fmla="*/ 972427128 h 138"/>
              <a:gd name="T6" fmla="*/ 514686818 w 166"/>
              <a:gd name="T7" fmla="*/ 972427128 h 138"/>
              <a:gd name="T8" fmla="*/ 584237679 w 166"/>
              <a:gd name="T9" fmla="*/ 1041886741 h 138"/>
              <a:gd name="T10" fmla="*/ 584237679 w 166"/>
              <a:gd name="T11" fmla="*/ 1569777564 h 138"/>
              <a:gd name="T12" fmla="*/ 514686818 w 166"/>
              <a:gd name="T13" fmla="*/ 1639237177 h 138"/>
              <a:gd name="T14" fmla="*/ 389493029 w 166"/>
              <a:gd name="T15" fmla="*/ 1639237177 h 138"/>
              <a:gd name="T16" fmla="*/ 319938438 w 166"/>
              <a:gd name="T17" fmla="*/ 1569777564 h 138"/>
              <a:gd name="T18" fmla="*/ 848536920 w 166"/>
              <a:gd name="T19" fmla="*/ 791834371 h 138"/>
              <a:gd name="T20" fmla="*/ 778982329 w 166"/>
              <a:gd name="T21" fmla="*/ 861293984 h 138"/>
              <a:gd name="T22" fmla="*/ 778982329 w 166"/>
              <a:gd name="T23" fmla="*/ 1569777564 h 138"/>
              <a:gd name="T24" fmla="*/ 848536920 w 166"/>
              <a:gd name="T25" fmla="*/ 1639237177 h 138"/>
              <a:gd name="T26" fmla="*/ 973730709 w 166"/>
              <a:gd name="T27" fmla="*/ 1639237177 h 138"/>
              <a:gd name="T28" fmla="*/ 1057193234 w 166"/>
              <a:gd name="T29" fmla="*/ 1569777564 h 138"/>
              <a:gd name="T30" fmla="*/ 1057193234 w 166"/>
              <a:gd name="T31" fmla="*/ 861293984 h 138"/>
              <a:gd name="T32" fmla="*/ 973730709 w 166"/>
              <a:gd name="T33" fmla="*/ 791834371 h 138"/>
              <a:gd name="T34" fmla="*/ 848536920 w 166"/>
              <a:gd name="T35" fmla="*/ 791834371 h 138"/>
              <a:gd name="T36" fmla="*/ 1307580811 w 166"/>
              <a:gd name="T37" fmla="*/ 625132790 h 138"/>
              <a:gd name="T38" fmla="*/ 1238029950 w 166"/>
              <a:gd name="T39" fmla="*/ 708483580 h 138"/>
              <a:gd name="T40" fmla="*/ 1238029950 w 166"/>
              <a:gd name="T41" fmla="*/ 1569777564 h 138"/>
              <a:gd name="T42" fmla="*/ 1307580811 w 166"/>
              <a:gd name="T43" fmla="*/ 1639237177 h 138"/>
              <a:gd name="T44" fmla="*/ 1432774599 w 166"/>
              <a:gd name="T45" fmla="*/ 1639237177 h 138"/>
              <a:gd name="T46" fmla="*/ 1516237125 w 166"/>
              <a:gd name="T47" fmla="*/ 1569777564 h 138"/>
              <a:gd name="T48" fmla="*/ 1516237125 w 166"/>
              <a:gd name="T49" fmla="*/ 708483580 h 138"/>
              <a:gd name="T50" fmla="*/ 1432774599 w 166"/>
              <a:gd name="T51" fmla="*/ 625132790 h 138"/>
              <a:gd name="T52" fmla="*/ 1307580811 w 166"/>
              <a:gd name="T53" fmla="*/ 625132790 h 138"/>
              <a:gd name="T54" fmla="*/ 1766624702 w 166"/>
              <a:gd name="T55" fmla="*/ 472322387 h 138"/>
              <a:gd name="T56" fmla="*/ 1697073840 w 166"/>
              <a:gd name="T57" fmla="*/ 541782000 h 138"/>
              <a:gd name="T58" fmla="*/ 1697073840 w 166"/>
              <a:gd name="T59" fmla="*/ 1569777564 h 138"/>
              <a:gd name="T60" fmla="*/ 1766624702 w 166"/>
              <a:gd name="T61" fmla="*/ 1639237177 h 138"/>
              <a:gd name="T62" fmla="*/ 1891818490 w 166"/>
              <a:gd name="T63" fmla="*/ 1639237177 h 138"/>
              <a:gd name="T64" fmla="*/ 1975281016 w 166"/>
              <a:gd name="T65" fmla="*/ 1569777564 h 138"/>
              <a:gd name="T66" fmla="*/ 1975281016 w 166"/>
              <a:gd name="T67" fmla="*/ 541782000 h 138"/>
              <a:gd name="T68" fmla="*/ 1891818490 w 166"/>
              <a:gd name="T69" fmla="*/ 472322387 h 138"/>
              <a:gd name="T70" fmla="*/ 1766624702 w 166"/>
              <a:gd name="T71" fmla="*/ 472322387 h 138"/>
              <a:gd name="T72" fmla="*/ 347761767 w 166"/>
              <a:gd name="T73" fmla="*/ 777943193 h 138"/>
              <a:gd name="T74" fmla="*/ 1710981775 w 166"/>
              <a:gd name="T75" fmla="*/ 263943548 h 138"/>
              <a:gd name="T76" fmla="*/ 1752713038 w 166"/>
              <a:gd name="T77" fmla="*/ 333403161 h 138"/>
              <a:gd name="T78" fmla="*/ 1891818490 w 166"/>
              <a:gd name="T79" fmla="*/ 97241967 h 138"/>
              <a:gd name="T80" fmla="*/ 1627519249 w 166"/>
              <a:gd name="T81" fmla="*/ 97241967 h 138"/>
              <a:gd name="T82" fmla="*/ 1669250512 w 166"/>
              <a:gd name="T83" fmla="*/ 166701580 h 138"/>
              <a:gd name="T84" fmla="*/ 333850102 w 166"/>
              <a:gd name="T85" fmla="*/ 666806322 h 138"/>
              <a:gd name="T86" fmla="*/ 347761767 w 166"/>
              <a:gd name="T87" fmla="*/ 777943193 h 138"/>
              <a:gd name="T88" fmla="*/ 2147483646 w 166"/>
              <a:gd name="T89" fmla="*/ 1792043853 h 138"/>
              <a:gd name="T90" fmla="*/ 2072655206 w 166"/>
              <a:gd name="T91" fmla="*/ 1653128354 h 138"/>
              <a:gd name="T92" fmla="*/ 2072655206 w 166"/>
              <a:gd name="T93" fmla="*/ 1736479145 h 138"/>
              <a:gd name="T94" fmla="*/ 194744650 w 166"/>
              <a:gd name="T95" fmla="*/ 1736479145 h 138"/>
              <a:gd name="T96" fmla="*/ 194744650 w 166"/>
              <a:gd name="T97" fmla="*/ 236161193 h 138"/>
              <a:gd name="T98" fmla="*/ 278207175 w 166"/>
              <a:gd name="T99" fmla="*/ 236161193 h 138"/>
              <a:gd name="T100" fmla="*/ 139105453 w 166"/>
              <a:gd name="T101" fmla="*/ 0 h 138"/>
              <a:gd name="T102" fmla="*/ 0 w 166"/>
              <a:gd name="T103" fmla="*/ 236161193 h 138"/>
              <a:gd name="T104" fmla="*/ 83462526 w 166"/>
              <a:gd name="T105" fmla="*/ 236161193 h 138"/>
              <a:gd name="T106" fmla="*/ 83462526 w 166"/>
              <a:gd name="T107" fmla="*/ 1736479145 h 138"/>
              <a:gd name="T108" fmla="*/ 83462526 w 166"/>
              <a:gd name="T109" fmla="*/ 1792043853 h 138"/>
              <a:gd name="T110" fmla="*/ 83462526 w 166"/>
              <a:gd name="T111" fmla="*/ 1833721112 h 138"/>
              <a:gd name="T112" fmla="*/ 2072655206 w 166"/>
              <a:gd name="T113" fmla="*/ 1833721112 h 138"/>
              <a:gd name="T114" fmla="*/ 2072655206 w 166"/>
              <a:gd name="T115" fmla="*/ 1917071902 h 138"/>
              <a:gd name="T116" fmla="*/ 2147483646 w 166"/>
              <a:gd name="T117" fmla="*/ 1792043853 h 1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6" h="138" extrusionOk="0">
                <a:moveTo>
                  <a:pt x="23" y="113"/>
                </a:moveTo>
                <a:cubicBezTo>
                  <a:pt x="23" y="75"/>
                  <a:pt x="23" y="75"/>
                  <a:pt x="23" y="75"/>
                </a:cubicBezTo>
                <a:cubicBezTo>
                  <a:pt x="23" y="72"/>
                  <a:pt x="25" y="70"/>
                  <a:pt x="28" y="70"/>
                </a:cubicBezTo>
                <a:cubicBezTo>
                  <a:pt x="37" y="70"/>
                  <a:pt x="37" y="70"/>
                  <a:pt x="37" y="70"/>
                </a:cubicBezTo>
                <a:cubicBezTo>
                  <a:pt x="40" y="70"/>
                  <a:pt x="42" y="72"/>
                  <a:pt x="42" y="75"/>
                </a:cubicBezTo>
                <a:cubicBezTo>
                  <a:pt x="42" y="113"/>
                  <a:pt x="42" y="113"/>
                  <a:pt x="42" y="113"/>
                </a:cubicBezTo>
                <a:cubicBezTo>
                  <a:pt x="42" y="116"/>
                  <a:pt x="40" y="118"/>
                  <a:pt x="37" y="118"/>
                </a:cubicBezTo>
                <a:cubicBezTo>
                  <a:pt x="28" y="118"/>
                  <a:pt x="28" y="118"/>
                  <a:pt x="28" y="118"/>
                </a:cubicBezTo>
                <a:cubicBezTo>
                  <a:pt x="25" y="118"/>
                  <a:pt x="23" y="116"/>
                  <a:pt x="23" y="113"/>
                </a:cubicBezTo>
                <a:close/>
                <a:moveTo>
                  <a:pt x="61" y="57"/>
                </a:moveTo>
                <a:cubicBezTo>
                  <a:pt x="58" y="57"/>
                  <a:pt x="56" y="59"/>
                  <a:pt x="56" y="62"/>
                </a:cubicBezTo>
                <a:cubicBezTo>
                  <a:pt x="56" y="113"/>
                  <a:pt x="56" y="113"/>
                  <a:pt x="56" y="113"/>
                </a:cubicBezTo>
                <a:cubicBezTo>
                  <a:pt x="56" y="116"/>
                  <a:pt x="58" y="118"/>
                  <a:pt x="61" y="118"/>
                </a:cubicBezTo>
                <a:cubicBezTo>
                  <a:pt x="70" y="118"/>
                  <a:pt x="70" y="118"/>
                  <a:pt x="70" y="118"/>
                </a:cubicBezTo>
                <a:cubicBezTo>
                  <a:pt x="73" y="118"/>
                  <a:pt x="76" y="116"/>
                  <a:pt x="76" y="113"/>
                </a:cubicBezTo>
                <a:cubicBezTo>
                  <a:pt x="76" y="62"/>
                  <a:pt x="76" y="62"/>
                  <a:pt x="76" y="62"/>
                </a:cubicBezTo>
                <a:cubicBezTo>
                  <a:pt x="76" y="59"/>
                  <a:pt x="73" y="57"/>
                  <a:pt x="70" y="57"/>
                </a:cubicBezTo>
                <a:lnTo>
                  <a:pt x="61" y="57"/>
                </a:lnTo>
                <a:close/>
                <a:moveTo>
                  <a:pt x="94" y="45"/>
                </a:moveTo>
                <a:cubicBezTo>
                  <a:pt x="91" y="45"/>
                  <a:pt x="89" y="48"/>
                  <a:pt x="89" y="51"/>
                </a:cubicBezTo>
                <a:cubicBezTo>
                  <a:pt x="89" y="113"/>
                  <a:pt x="89" y="113"/>
                  <a:pt x="89" y="113"/>
                </a:cubicBezTo>
                <a:cubicBezTo>
                  <a:pt x="89" y="116"/>
                  <a:pt x="91" y="118"/>
                  <a:pt x="94" y="118"/>
                </a:cubicBezTo>
                <a:cubicBezTo>
                  <a:pt x="103" y="118"/>
                  <a:pt x="103" y="118"/>
                  <a:pt x="103" y="118"/>
                </a:cubicBezTo>
                <a:cubicBezTo>
                  <a:pt x="106" y="118"/>
                  <a:pt x="109" y="116"/>
                  <a:pt x="109" y="113"/>
                </a:cubicBezTo>
                <a:cubicBezTo>
                  <a:pt x="109" y="51"/>
                  <a:pt x="109" y="51"/>
                  <a:pt x="109" y="51"/>
                </a:cubicBezTo>
                <a:cubicBezTo>
                  <a:pt x="109" y="48"/>
                  <a:pt x="106" y="45"/>
                  <a:pt x="103" y="45"/>
                </a:cubicBezTo>
                <a:lnTo>
                  <a:pt x="94" y="45"/>
                </a:lnTo>
                <a:close/>
                <a:moveTo>
                  <a:pt x="127" y="34"/>
                </a:moveTo>
                <a:cubicBezTo>
                  <a:pt x="124" y="34"/>
                  <a:pt x="122" y="36"/>
                  <a:pt x="122" y="39"/>
                </a:cubicBezTo>
                <a:cubicBezTo>
                  <a:pt x="122" y="113"/>
                  <a:pt x="122" y="113"/>
                  <a:pt x="122" y="113"/>
                </a:cubicBezTo>
                <a:cubicBezTo>
                  <a:pt x="122" y="116"/>
                  <a:pt x="124" y="118"/>
                  <a:pt x="127" y="118"/>
                </a:cubicBezTo>
                <a:cubicBezTo>
                  <a:pt x="136" y="118"/>
                  <a:pt x="136" y="118"/>
                  <a:pt x="136" y="118"/>
                </a:cubicBezTo>
                <a:cubicBezTo>
                  <a:pt x="139" y="118"/>
                  <a:pt x="142" y="116"/>
                  <a:pt x="142" y="113"/>
                </a:cubicBezTo>
                <a:cubicBezTo>
                  <a:pt x="142" y="39"/>
                  <a:pt x="142" y="39"/>
                  <a:pt x="142" y="39"/>
                </a:cubicBezTo>
                <a:cubicBezTo>
                  <a:pt x="142" y="36"/>
                  <a:pt x="139" y="34"/>
                  <a:pt x="136" y="34"/>
                </a:cubicBezTo>
                <a:lnTo>
                  <a:pt x="127" y="34"/>
                </a:lnTo>
                <a:close/>
                <a:moveTo>
                  <a:pt x="25" y="56"/>
                </a:moveTo>
                <a:cubicBezTo>
                  <a:pt x="60" y="49"/>
                  <a:pt x="93" y="36"/>
                  <a:pt x="123" y="19"/>
                </a:cubicBezTo>
                <a:cubicBezTo>
                  <a:pt x="126" y="24"/>
                  <a:pt x="126" y="24"/>
                  <a:pt x="126" y="24"/>
                </a:cubicBezTo>
                <a:cubicBezTo>
                  <a:pt x="136" y="7"/>
                  <a:pt x="136" y="7"/>
                  <a:pt x="136" y="7"/>
                </a:cubicBezTo>
                <a:cubicBezTo>
                  <a:pt x="117" y="7"/>
                  <a:pt x="117" y="7"/>
                  <a:pt x="117" y="7"/>
                </a:cubicBezTo>
                <a:cubicBezTo>
                  <a:pt x="120" y="12"/>
                  <a:pt x="120" y="12"/>
                  <a:pt x="120" y="12"/>
                </a:cubicBezTo>
                <a:cubicBezTo>
                  <a:pt x="91" y="30"/>
                  <a:pt x="58" y="42"/>
                  <a:pt x="24" y="48"/>
                </a:cubicBezTo>
                <a:lnTo>
                  <a:pt x="25" y="56"/>
                </a:lnTo>
                <a:close/>
                <a:moveTo>
                  <a:pt x="166" y="129"/>
                </a:moveTo>
                <a:cubicBezTo>
                  <a:pt x="149" y="119"/>
                  <a:pt x="149" y="119"/>
                  <a:pt x="149" y="119"/>
                </a:cubicBezTo>
                <a:cubicBezTo>
                  <a:pt x="149" y="125"/>
                  <a:pt x="149" y="125"/>
                  <a:pt x="149" y="125"/>
                </a:cubicBezTo>
                <a:cubicBezTo>
                  <a:pt x="14" y="125"/>
                  <a:pt x="14" y="125"/>
                  <a:pt x="14" y="125"/>
                </a:cubicBezTo>
                <a:cubicBezTo>
                  <a:pt x="14" y="17"/>
                  <a:pt x="14" y="17"/>
                  <a:pt x="14" y="17"/>
                </a:cubicBezTo>
                <a:cubicBezTo>
                  <a:pt x="20" y="17"/>
                  <a:pt x="20" y="17"/>
                  <a:pt x="20" y="17"/>
                </a:cubicBezTo>
                <a:cubicBezTo>
                  <a:pt x="10" y="0"/>
                  <a:pt x="10" y="0"/>
                  <a:pt x="10" y="0"/>
                </a:cubicBezTo>
                <a:cubicBezTo>
                  <a:pt x="0" y="17"/>
                  <a:pt x="0" y="17"/>
                  <a:pt x="0" y="17"/>
                </a:cubicBezTo>
                <a:cubicBezTo>
                  <a:pt x="6" y="17"/>
                  <a:pt x="6" y="17"/>
                  <a:pt x="6" y="17"/>
                </a:cubicBezTo>
                <a:cubicBezTo>
                  <a:pt x="6" y="125"/>
                  <a:pt x="6" y="125"/>
                  <a:pt x="6" y="125"/>
                </a:cubicBezTo>
                <a:cubicBezTo>
                  <a:pt x="6" y="129"/>
                  <a:pt x="6" y="129"/>
                  <a:pt x="6" y="129"/>
                </a:cubicBezTo>
                <a:cubicBezTo>
                  <a:pt x="6" y="132"/>
                  <a:pt x="6" y="132"/>
                  <a:pt x="6" y="132"/>
                </a:cubicBezTo>
                <a:cubicBezTo>
                  <a:pt x="149" y="132"/>
                  <a:pt x="149" y="132"/>
                  <a:pt x="149" y="132"/>
                </a:cubicBezTo>
                <a:cubicBezTo>
                  <a:pt x="149" y="138"/>
                  <a:pt x="149" y="138"/>
                  <a:pt x="149" y="138"/>
                </a:cubicBezTo>
                <a:lnTo>
                  <a:pt x="166"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6" name="Google Shape;361;p21">
            <a:extLst>
              <a:ext uri="{FF2B5EF4-FFF2-40B4-BE49-F238E27FC236}">
                <a16:creationId xmlns:a16="http://schemas.microsoft.com/office/drawing/2014/main" id="{9F4A0ECC-567E-4F26-90BB-7825DB3E0CA4}"/>
              </a:ext>
            </a:extLst>
          </p:cNvPr>
          <p:cNvSpPr>
            <a:spLocks/>
          </p:cNvSpPr>
          <p:nvPr/>
        </p:nvSpPr>
        <p:spPr bwMode="auto">
          <a:xfrm>
            <a:off x="9357448" y="3415507"/>
            <a:ext cx="541337" cy="488950"/>
          </a:xfrm>
          <a:custGeom>
            <a:avLst/>
            <a:gdLst>
              <a:gd name="T0" fmla="*/ 1254415963 w 145"/>
              <a:gd name="T1" fmla="*/ 250760434 h 131"/>
              <a:gd name="T2" fmla="*/ 905966670 w 145"/>
              <a:gd name="T3" fmla="*/ 111450740 h 131"/>
              <a:gd name="T4" fmla="*/ 655084970 w 145"/>
              <a:gd name="T5" fmla="*/ 250760434 h 131"/>
              <a:gd name="T6" fmla="*/ 1156852102 w 145"/>
              <a:gd name="T7" fmla="*/ 0 h 131"/>
              <a:gd name="T8" fmla="*/ 306635677 w 145"/>
              <a:gd name="T9" fmla="*/ 1016971211 h 131"/>
              <a:gd name="T10" fmla="*/ 822339437 w 145"/>
              <a:gd name="T11" fmla="*/ 933386888 h 131"/>
              <a:gd name="T12" fmla="*/ 1115038486 w 145"/>
              <a:gd name="T13" fmla="*/ 835869356 h 131"/>
              <a:gd name="T14" fmla="*/ 1212602347 w 145"/>
              <a:gd name="T15" fmla="*/ 1016971211 h 131"/>
              <a:gd name="T16" fmla="*/ 2021005156 w 145"/>
              <a:gd name="T17" fmla="*/ 724418616 h 131"/>
              <a:gd name="T18" fmla="*/ 1784060084 w 145"/>
              <a:gd name="T19" fmla="*/ 292552595 h 131"/>
              <a:gd name="T20" fmla="*/ 1630742246 w 145"/>
              <a:gd name="T21" fmla="*/ 292552595 h 131"/>
              <a:gd name="T22" fmla="*/ 1449547418 w 145"/>
              <a:gd name="T23" fmla="*/ 292552595 h 131"/>
              <a:gd name="T24" fmla="*/ 1254415963 w 145"/>
              <a:gd name="T25" fmla="*/ 292552595 h 131"/>
              <a:gd name="T26" fmla="*/ 641144609 w 145"/>
              <a:gd name="T27" fmla="*/ 292552595 h 131"/>
              <a:gd name="T28" fmla="*/ 390262910 w 145"/>
              <a:gd name="T29" fmla="*/ 292552595 h 131"/>
              <a:gd name="T30" fmla="*/ 236945072 w 145"/>
              <a:gd name="T31" fmla="*/ 292552595 h 131"/>
              <a:gd name="T32" fmla="*/ 0 w 145"/>
              <a:gd name="T33" fmla="*/ 724418616 h 131"/>
              <a:gd name="T34" fmla="*/ 1714369479 w 145"/>
              <a:gd name="T35" fmla="*/ 1100559266 h 131"/>
              <a:gd name="T36" fmla="*/ 1212602347 w 145"/>
              <a:gd name="T37" fmla="*/ 1170214113 h 131"/>
              <a:gd name="T38" fmla="*/ 919907031 w 145"/>
              <a:gd name="T39" fmla="*/ 1267731644 h 131"/>
              <a:gd name="T40" fmla="*/ 822339437 w 145"/>
              <a:gd name="T41" fmla="*/ 1100559266 h 131"/>
              <a:gd name="T42" fmla="*/ 0 w 145"/>
              <a:gd name="T43" fmla="*/ 919453679 h 131"/>
              <a:gd name="T44" fmla="*/ 236945072 w 145"/>
              <a:gd name="T45" fmla="*/ 1824977882 h 131"/>
              <a:gd name="T46" fmla="*/ 390262910 w 145"/>
              <a:gd name="T47" fmla="*/ 1824977882 h 131"/>
              <a:gd name="T48" fmla="*/ 1533174651 w 145"/>
              <a:gd name="T49" fmla="*/ 1824977882 h 131"/>
              <a:gd name="T50" fmla="*/ 1672555862 w 145"/>
              <a:gd name="T51" fmla="*/ 1824977882 h 131"/>
              <a:gd name="T52" fmla="*/ 2021005156 w 145"/>
              <a:gd name="T53" fmla="*/ 1546354763 h 131"/>
              <a:gd name="T54" fmla="*/ 1714369479 w 145"/>
              <a:gd name="T55" fmla="*/ 1100559266 h 131"/>
              <a:gd name="T56" fmla="*/ 919907031 w 145"/>
              <a:gd name="T57" fmla="*/ 919453679 h 131"/>
              <a:gd name="T58" fmla="*/ 892030042 w 145"/>
              <a:gd name="T59" fmla="*/ 1003041734 h 131"/>
              <a:gd name="T60" fmla="*/ 892030042 w 145"/>
              <a:gd name="T61" fmla="*/ 1086629790 h 131"/>
              <a:gd name="T62" fmla="*/ 892030042 w 145"/>
              <a:gd name="T63" fmla="*/ 1156284636 h 131"/>
              <a:gd name="T64" fmla="*/ 1115038486 w 145"/>
              <a:gd name="T65" fmla="*/ 1198076798 h 131"/>
              <a:gd name="T66" fmla="*/ 1142911741 w 145"/>
              <a:gd name="T67" fmla="*/ 1114488742 h 131"/>
              <a:gd name="T68" fmla="*/ 1142911741 w 145"/>
              <a:gd name="T69" fmla="*/ 1030904419 h 131"/>
              <a:gd name="T70" fmla="*/ 1142911741 w 145"/>
              <a:gd name="T71" fmla="*/ 947316364 h 1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5" h="131" extrusionOk="0">
                <a:moveTo>
                  <a:pt x="99" y="18"/>
                </a:moveTo>
                <a:cubicBezTo>
                  <a:pt x="90" y="18"/>
                  <a:pt x="90" y="18"/>
                  <a:pt x="90" y="18"/>
                </a:cubicBezTo>
                <a:cubicBezTo>
                  <a:pt x="90" y="12"/>
                  <a:pt x="86" y="8"/>
                  <a:pt x="81" y="8"/>
                </a:cubicBezTo>
                <a:cubicBezTo>
                  <a:pt x="65" y="8"/>
                  <a:pt x="65" y="8"/>
                  <a:pt x="65" y="8"/>
                </a:cubicBezTo>
                <a:cubicBezTo>
                  <a:pt x="60" y="8"/>
                  <a:pt x="56" y="12"/>
                  <a:pt x="55" y="18"/>
                </a:cubicBezTo>
                <a:cubicBezTo>
                  <a:pt x="47" y="18"/>
                  <a:pt x="47" y="18"/>
                  <a:pt x="47" y="18"/>
                </a:cubicBezTo>
                <a:cubicBezTo>
                  <a:pt x="47" y="8"/>
                  <a:pt x="54" y="0"/>
                  <a:pt x="62" y="0"/>
                </a:cubicBezTo>
                <a:cubicBezTo>
                  <a:pt x="83" y="0"/>
                  <a:pt x="83" y="0"/>
                  <a:pt x="83" y="0"/>
                </a:cubicBezTo>
                <a:cubicBezTo>
                  <a:pt x="92" y="0"/>
                  <a:pt x="99" y="8"/>
                  <a:pt x="99" y="18"/>
                </a:cubicBezTo>
                <a:close/>
                <a:moveTo>
                  <a:pt x="22" y="73"/>
                </a:moveTo>
                <a:cubicBezTo>
                  <a:pt x="59" y="73"/>
                  <a:pt x="59" y="73"/>
                  <a:pt x="59" y="73"/>
                </a:cubicBezTo>
                <a:cubicBezTo>
                  <a:pt x="59" y="67"/>
                  <a:pt x="59" y="67"/>
                  <a:pt x="59" y="67"/>
                </a:cubicBezTo>
                <a:cubicBezTo>
                  <a:pt x="59" y="64"/>
                  <a:pt x="62" y="60"/>
                  <a:pt x="66" y="60"/>
                </a:cubicBezTo>
                <a:cubicBezTo>
                  <a:pt x="80" y="60"/>
                  <a:pt x="80" y="60"/>
                  <a:pt x="80" y="60"/>
                </a:cubicBezTo>
                <a:cubicBezTo>
                  <a:pt x="84" y="60"/>
                  <a:pt x="87" y="64"/>
                  <a:pt x="87" y="67"/>
                </a:cubicBezTo>
                <a:cubicBezTo>
                  <a:pt x="87" y="73"/>
                  <a:pt x="87" y="73"/>
                  <a:pt x="87" y="73"/>
                </a:cubicBezTo>
                <a:cubicBezTo>
                  <a:pt x="123" y="73"/>
                  <a:pt x="123" y="73"/>
                  <a:pt x="123" y="73"/>
                </a:cubicBezTo>
                <a:cubicBezTo>
                  <a:pt x="134" y="73"/>
                  <a:pt x="144" y="64"/>
                  <a:pt x="145" y="52"/>
                </a:cubicBezTo>
                <a:cubicBezTo>
                  <a:pt x="145" y="41"/>
                  <a:pt x="145" y="41"/>
                  <a:pt x="145" y="41"/>
                </a:cubicBezTo>
                <a:cubicBezTo>
                  <a:pt x="145" y="30"/>
                  <a:pt x="138" y="21"/>
                  <a:pt x="128" y="21"/>
                </a:cubicBezTo>
                <a:cubicBezTo>
                  <a:pt x="120" y="21"/>
                  <a:pt x="120" y="21"/>
                  <a:pt x="120" y="21"/>
                </a:cubicBezTo>
                <a:cubicBezTo>
                  <a:pt x="117" y="21"/>
                  <a:pt x="117" y="21"/>
                  <a:pt x="117" y="21"/>
                </a:cubicBezTo>
                <a:cubicBezTo>
                  <a:pt x="110" y="21"/>
                  <a:pt x="110" y="21"/>
                  <a:pt x="110" y="21"/>
                </a:cubicBezTo>
                <a:cubicBezTo>
                  <a:pt x="104" y="21"/>
                  <a:pt x="104" y="21"/>
                  <a:pt x="104" y="21"/>
                </a:cubicBezTo>
                <a:cubicBezTo>
                  <a:pt x="100" y="21"/>
                  <a:pt x="100" y="21"/>
                  <a:pt x="100" y="21"/>
                </a:cubicBezTo>
                <a:cubicBezTo>
                  <a:pt x="90" y="21"/>
                  <a:pt x="90" y="21"/>
                  <a:pt x="90" y="21"/>
                </a:cubicBezTo>
                <a:cubicBezTo>
                  <a:pt x="56" y="21"/>
                  <a:pt x="56" y="21"/>
                  <a:pt x="56" y="21"/>
                </a:cubicBezTo>
                <a:cubicBezTo>
                  <a:pt x="46" y="21"/>
                  <a:pt x="46" y="21"/>
                  <a:pt x="46" y="21"/>
                </a:cubicBezTo>
                <a:cubicBezTo>
                  <a:pt x="34" y="21"/>
                  <a:pt x="34" y="21"/>
                  <a:pt x="34" y="21"/>
                </a:cubicBezTo>
                <a:cubicBezTo>
                  <a:pt x="28" y="21"/>
                  <a:pt x="28" y="21"/>
                  <a:pt x="28" y="21"/>
                </a:cubicBezTo>
                <a:cubicBezTo>
                  <a:pt x="23" y="21"/>
                  <a:pt x="23" y="21"/>
                  <a:pt x="23" y="21"/>
                </a:cubicBezTo>
                <a:cubicBezTo>
                  <a:pt x="17" y="21"/>
                  <a:pt x="17" y="21"/>
                  <a:pt x="17" y="21"/>
                </a:cubicBezTo>
                <a:cubicBezTo>
                  <a:pt x="8" y="21"/>
                  <a:pt x="0" y="30"/>
                  <a:pt x="0" y="41"/>
                </a:cubicBezTo>
                <a:cubicBezTo>
                  <a:pt x="0" y="52"/>
                  <a:pt x="0" y="52"/>
                  <a:pt x="0" y="52"/>
                </a:cubicBezTo>
                <a:cubicBezTo>
                  <a:pt x="2" y="64"/>
                  <a:pt x="11" y="73"/>
                  <a:pt x="22" y="73"/>
                </a:cubicBezTo>
                <a:close/>
                <a:moveTo>
                  <a:pt x="123" y="79"/>
                </a:moveTo>
                <a:cubicBezTo>
                  <a:pt x="87" y="79"/>
                  <a:pt x="87" y="79"/>
                  <a:pt x="87" y="79"/>
                </a:cubicBezTo>
                <a:cubicBezTo>
                  <a:pt x="87" y="84"/>
                  <a:pt x="87" y="84"/>
                  <a:pt x="87" y="84"/>
                </a:cubicBezTo>
                <a:cubicBezTo>
                  <a:pt x="87" y="88"/>
                  <a:pt x="84" y="91"/>
                  <a:pt x="80" y="91"/>
                </a:cubicBezTo>
                <a:cubicBezTo>
                  <a:pt x="66" y="91"/>
                  <a:pt x="66" y="91"/>
                  <a:pt x="66" y="91"/>
                </a:cubicBezTo>
                <a:cubicBezTo>
                  <a:pt x="62" y="91"/>
                  <a:pt x="59" y="88"/>
                  <a:pt x="59" y="84"/>
                </a:cubicBezTo>
                <a:cubicBezTo>
                  <a:pt x="59" y="79"/>
                  <a:pt x="59" y="79"/>
                  <a:pt x="59" y="79"/>
                </a:cubicBezTo>
                <a:cubicBezTo>
                  <a:pt x="22" y="79"/>
                  <a:pt x="22" y="79"/>
                  <a:pt x="22" y="79"/>
                </a:cubicBezTo>
                <a:cubicBezTo>
                  <a:pt x="13" y="79"/>
                  <a:pt x="5" y="74"/>
                  <a:pt x="0" y="66"/>
                </a:cubicBezTo>
                <a:cubicBezTo>
                  <a:pt x="0" y="111"/>
                  <a:pt x="0" y="111"/>
                  <a:pt x="0" y="111"/>
                </a:cubicBezTo>
                <a:cubicBezTo>
                  <a:pt x="0" y="122"/>
                  <a:pt x="8" y="131"/>
                  <a:pt x="17" y="131"/>
                </a:cubicBezTo>
                <a:cubicBezTo>
                  <a:pt x="23" y="131"/>
                  <a:pt x="23" y="131"/>
                  <a:pt x="23" y="131"/>
                </a:cubicBezTo>
                <a:cubicBezTo>
                  <a:pt x="28" y="131"/>
                  <a:pt x="28" y="131"/>
                  <a:pt x="28" y="131"/>
                </a:cubicBezTo>
                <a:cubicBezTo>
                  <a:pt x="34" y="131"/>
                  <a:pt x="34" y="131"/>
                  <a:pt x="34" y="131"/>
                </a:cubicBezTo>
                <a:cubicBezTo>
                  <a:pt x="110" y="131"/>
                  <a:pt x="110" y="131"/>
                  <a:pt x="110" y="131"/>
                </a:cubicBezTo>
                <a:cubicBezTo>
                  <a:pt x="117" y="131"/>
                  <a:pt x="117" y="131"/>
                  <a:pt x="117" y="131"/>
                </a:cubicBezTo>
                <a:cubicBezTo>
                  <a:pt x="120" y="131"/>
                  <a:pt x="120" y="131"/>
                  <a:pt x="120" y="131"/>
                </a:cubicBezTo>
                <a:cubicBezTo>
                  <a:pt x="128" y="131"/>
                  <a:pt x="128" y="131"/>
                  <a:pt x="128" y="131"/>
                </a:cubicBezTo>
                <a:cubicBezTo>
                  <a:pt x="138" y="131"/>
                  <a:pt x="145" y="122"/>
                  <a:pt x="145" y="111"/>
                </a:cubicBezTo>
                <a:cubicBezTo>
                  <a:pt x="145" y="66"/>
                  <a:pt x="145" y="66"/>
                  <a:pt x="145" y="66"/>
                </a:cubicBezTo>
                <a:cubicBezTo>
                  <a:pt x="141" y="74"/>
                  <a:pt x="132" y="79"/>
                  <a:pt x="123" y="79"/>
                </a:cubicBezTo>
                <a:close/>
                <a:moveTo>
                  <a:pt x="80" y="66"/>
                </a:moveTo>
                <a:cubicBezTo>
                  <a:pt x="66" y="66"/>
                  <a:pt x="66" y="66"/>
                  <a:pt x="66" y="66"/>
                </a:cubicBezTo>
                <a:cubicBezTo>
                  <a:pt x="65" y="66"/>
                  <a:pt x="64" y="67"/>
                  <a:pt x="64" y="68"/>
                </a:cubicBezTo>
                <a:cubicBezTo>
                  <a:pt x="64" y="72"/>
                  <a:pt x="64" y="72"/>
                  <a:pt x="64" y="72"/>
                </a:cubicBezTo>
                <a:cubicBezTo>
                  <a:pt x="64" y="74"/>
                  <a:pt x="64" y="74"/>
                  <a:pt x="64" y="74"/>
                </a:cubicBezTo>
                <a:cubicBezTo>
                  <a:pt x="64" y="78"/>
                  <a:pt x="64" y="78"/>
                  <a:pt x="64" y="78"/>
                </a:cubicBezTo>
                <a:cubicBezTo>
                  <a:pt x="64" y="80"/>
                  <a:pt x="64" y="80"/>
                  <a:pt x="64" y="80"/>
                </a:cubicBezTo>
                <a:cubicBezTo>
                  <a:pt x="64" y="83"/>
                  <a:pt x="64" y="83"/>
                  <a:pt x="64" y="83"/>
                </a:cubicBezTo>
                <a:cubicBezTo>
                  <a:pt x="64" y="85"/>
                  <a:pt x="65" y="86"/>
                  <a:pt x="66" y="86"/>
                </a:cubicBezTo>
                <a:cubicBezTo>
                  <a:pt x="80" y="86"/>
                  <a:pt x="80" y="86"/>
                  <a:pt x="80" y="86"/>
                </a:cubicBezTo>
                <a:cubicBezTo>
                  <a:pt x="81" y="86"/>
                  <a:pt x="82" y="85"/>
                  <a:pt x="82" y="83"/>
                </a:cubicBezTo>
                <a:cubicBezTo>
                  <a:pt x="82" y="80"/>
                  <a:pt x="82" y="80"/>
                  <a:pt x="82" y="80"/>
                </a:cubicBezTo>
                <a:cubicBezTo>
                  <a:pt x="82" y="78"/>
                  <a:pt x="82" y="78"/>
                  <a:pt x="82" y="78"/>
                </a:cubicBezTo>
                <a:cubicBezTo>
                  <a:pt x="82" y="74"/>
                  <a:pt x="82" y="74"/>
                  <a:pt x="82" y="74"/>
                </a:cubicBezTo>
                <a:cubicBezTo>
                  <a:pt x="82" y="72"/>
                  <a:pt x="82" y="72"/>
                  <a:pt x="82" y="72"/>
                </a:cubicBezTo>
                <a:cubicBezTo>
                  <a:pt x="82" y="68"/>
                  <a:pt x="82" y="68"/>
                  <a:pt x="82" y="68"/>
                </a:cubicBezTo>
                <a:cubicBezTo>
                  <a:pt x="82" y="67"/>
                  <a:pt x="81" y="66"/>
                  <a:pt x="80"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Tree>
    <p:extLst>
      <p:ext uri="{BB962C8B-B14F-4D97-AF65-F5344CB8AC3E}">
        <p14:creationId xmlns:p14="http://schemas.microsoft.com/office/powerpoint/2010/main" val="140267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número de diapositiva 3"/>
          <p:cNvSpPr txBox="1">
            <a:spLocks/>
          </p:cNvSpPr>
          <p:nvPr/>
        </p:nvSpPr>
        <p:spPr>
          <a:xfrm>
            <a:off x="11390766" y="6400800"/>
            <a:ext cx="519112" cy="267128"/>
          </a:xfrm>
          <a:prstGeom prst="rect">
            <a:avLst/>
          </a:prstGeom>
        </p:spPr>
        <p:txBody>
          <a:bodyPr/>
          <a:lstStyle>
            <a:defPPr>
              <a:defRPr lang="es-MX"/>
            </a:defPPr>
            <a:lvl1pPr marL="0" algn="ctr"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5747C2-8F95-4877-A6E0-6C4C57FBA194}" type="slidenum">
              <a:rPr lang="es-MX" smtClean="0">
                <a:solidFill>
                  <a:prstClr val="black">
                    <a:lumMod val="60000"/>
                    <a:lumOff val="40000"/>
                  </a:prstClr>
                </a:solidFill>
                <a:latin typeface="Arial" panose="020B0604020202020204"/>
              </a:rPr>
              <a:pPr/>
              <a:t>38</a:t>
            </a:fld>
            <a:endParaRPr lang="es-MX" dirty="0">
              <a:solidFill>
                <a:prstClr val="black">
                  <a:lumMod val="60000"/>
                  <a:lumOff val="40000"/>
                </a:prstClr>
              </a:solidFill>
              <a:latin typeface="Arial" panose="020B0604020202020204"/>
            </a:endParaRPr>
          </a:p>
        </p:txBody>
      </p:sp>
      <p:sp>
        <p:nvSpPr>
          <p:cNvPr id="3" name="Título 1"/>
          <p:cNvSpPr txBox="1">
            <a:spLocks/>
          </p:cNvSpPr>
          <p:nvPr/>
        </p:nvSpPr>
        <p:spPr>
          <a:xfrm>
            <a:off x="2186074" y="278375"/>
            <a:ext cx="10515600" cy="719152"/>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160463" marR="0" lvl="0" indent="-1160463" algn="ctr"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Beneficios de la Gestión de Riesgos para las Finanzas Públicas</a:t>
            </a:r>
            <a:br>
              <a:rPr kumimoji="0" lang="es-MX" sz="24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t/>
            </a:r>
            <a:br>
              <a:rPr kumimoji="0" lang="es-MX" sz="2800" b="1" i="0" u="none" strike="noStrike" kern="1200" cap="none" spc="0" normalizeH="0" baseline="0" noProof="0" dirty="0" smtClean="0">
                <a:ln>
                  <a:noFill/>
                </a:ln>
                <a:solidFill>
                  <a:schemeClr val="accent1">
                    <a:lumMod val="50000"/>
                  </a:schemeClr>
                </a:solidFill>
                <a:effectLst/>
                <a:uLnTx/>
                <a:uFillTx/>
                <a:latin typeface="Arial" panose="020B0604020202020204"/>
                <a:ea typeface="+mj-ea"/>
                <a:cs typeface="+mj-cs"/>
              </a:rPr>
            </a:br>
            <a:endParaRPr kumimoji="0" lang="es-MX" sz="2800" b="1" i="0" u="none" strike="noStrike" kern="1200" cap="none" spc="0" normalizeH="0" baseline="0" noProof="0" dirty="0">
              <a:ln>
                <a:noFill/>
              </a:ln>
              <a:solidFill>
                <a:schemeClr val="accent1">
                  <a:lumMod val="50000"/>
                </a:schemeClr>
              </a:solidFill>
              <a:effectLst/>
              <a:uLnTx/>
              <a:uFillTx/>
              <a:latin typeface="Arial" panose="020B0604020202020204"/>
              <a:ea typeface="+mj-ea"/>
              <a:cs typeface="+mj-cs"/>
            </a:endParaRPr>
          </a:p>
        </p:txBody>
      </p:sp>
      <p:graphicFrame>
        <p:nvGraphicFramePr>
          <p:cNvPr id="4" name="Diagrama 3">
            <a:extLst>
              <a:ext uri="{FF2B5EF4-FFF2-40B4-BE49-F238E27FC236}">
                <a16:creationId xmlns:a16="http://schemas.microsoft.com/office/drawing/2014/main" id="{4AC6C94E-3C55-4228-A8AB-20D884D3245F}"/>
              </a:ext>
            </a:extLst>
          </p:cNvPr>
          <p:cNvGraphicFramePr/>
          <p:nvPr>
            <p:extLst>
              <p:ext uri="{D42A27DB-BD31-4B8C-83A1-F6EECF244321}">
                <p14:modId xmlns:p14="http://schemas.microsoft.com/office/powerpoint/2010/main" val="4247051949"/>
              </p:ext>
            </p:extLst>
          </p:nvPr>
        </p:nvGraphicFramePr>
        <p:xfrm>
          <a:off x="2781820" y="878101"/>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3815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260764" y="2036618"/>
            <a:ext cx="10529454" cy="3785652"/>
          </a:xfrm>
          <a:prstGeom prst="rect">
            <a:avLst/>
          </a:prstGeom>
          <a:noFill/>
        </p:spPr>
        <p:txBody>
          <a:bodyPr wrap="square" rtlCol="0">
            <a:spAutoFit/>
          </a:bodyPr>
          <a:lstStyle/>
          <a:p>
            <a:pPr algn="just"/>
            <a:r>
              <a:rPr lang="es-MX" sz="2400" dirty="0"/>
              <a:t>La actividad de los Órganos Internos de Control en sentido amplio debe considerar aspectos fundamentales como lo son: </a:t>
            </a:r>
            <a:endParaRPr lang="es-MX" sz="2400" dirty="0" smtClean="0"/>
          </a:p>
          <a:p>
            <a:pPr marL="342900" indent="-342900" algn="just">
              <a:buFont typeface="Arial" panose="020B0604020202020204" pitchFamily="34" charset="0"/>
              <a:buChar char="•"/>
            </a:pPr>
            <a:r>
              <a:rPr lang="es-MX" sz="2400" dirty="0" smtClean="0"/>
              <a:t>el </a:t>
            </a:r>
            <a:r>
              <a:rPr lang="es-MX" sz="2400" dirty="0"/>
              <a:t>control interno, </a:t>
            </a:r>
            <a:endParaRPr lang="es-MX" sz="2400" dirty="0" smtClean="0"/>
          </a:p>
          <a:p>
            <a:pPr marL="342900" indent="-342900" algn="just">
              <a:buFont typeface="Arial" panose="020B0604020202020204" pitchFamily="34" charset="0"/>
              <a:buChar char="•"/>
            </a:pPr>
            <a:r>
              <a:rPr lang="es-MX" sz="2400" dirty="0" smtClean="0"/>
              <a:t>la </a:t>
            </a:r>
            <a:r>
              <a:rPr lang="es-MX" sz="2400" dirty="0"/>
              <a:t>gestión de riesgos, </a:t>
            </a:r>
            <a:endParaRPr lang="es-MX" sz="2400" dirty="0" smtClean="0"/>
          </a:p>
          <a:p>
            <a:pPr marL="342900" indent="-342900" algn="just">
              <a:buFont typeface="Arial" panose="020B0604020202020204" pitchFamily="34" charset="0"/>
              <a:buChar char="•"/>
            </a:pPr>
            <a:r>
              <a:rPr lang="es-MX" sz="2400" dirty="0" smtClean="0"/>
              <a:t>la </a:t>
            </a:r>
            <a:r>
              <a:rPr lang="es-MX" sz="2400" dirty="0"/>
              <a:t>transparencia </a:t>
            </a:r>
            <a:r>
              <a:rPr lang="es-MX" sz="2400" dirty="0" smtClean="0"/>
              <a:t>y, </a:t>
            </a:r>
          </a:p>
          <a:p>
            <a:pPr marL="342900" indent="-342900" algn="just">
              <a:buFont typeface="Arial" panose="020B0604020202020204" pitchFamily="34" charset="0"/>
              <a:buChar char="•"/>
            </a:pPr>
            <a:r>
              <a:rPr lang="es-MX" sz="2400" dirty="0" smtClean="0"/>
              <a:t>las </a:t>
            </a:r>
            <a:r>
              <a:rPr lang="es-MX" sz="2400" dirty="0"/>
              <a:t>responsabilidades administrativas, </a:t>
            </a:r>
            <a:endParaRPr lang="es-MX" sz="2400" dirty="0" smtClean="0"/>
          </a:p>
          <a:p>
            <a:pPr algn="just"/>
            <a:endParaRPr lang="es-MX" sz="2400" dirty="0"/>
          </a:p>
          <a:p>
            <a:pPr algn="just"/>
            <a:r>
              <a:rPr lang="es-MX" sz="2400" dirty="0" smtClean="0"/>
              <a:t>De </a:t>
            </a:r>
            <a:r>
              <a:rPr lang="es-MX" sz="2400" dirty="0"/>
              <a:t>manera tal que en su conjunto </a:t>
            </a:r>
            <a:r>
              <a:rPr lang="es-MX" sz="2400" dirty="0" smtClean="0"/>
              <a:t>funcionen </a:t>
            </a:r>
            <a:r>
              <a:rPr lang="es-MX" sz="2400" dirty="0"/>
              <a:t>en un sistema al que le denomino </a:t>
            </a:r>
            <a:r>
              <a:rPr lang="es-MX" sz="2400" b="1" dirty="0"/>
              <a:t>“sistema pleno de rendición de cuentas”</a:t>
            </a:r>
            <a:r>
              <a:rPr lang="es-MX" sz="2400" dirty="0"/>
              <a:t>. </a:t>
            </a:r>
          </a:p>
          <a:p>
            <a:pPr algn="just"/>
            <a:endParaRPr lang="es-MX" sz="2400" dirty="0"/>
          </a:p>
        </p:txBody>
      </p:sp>
      <p:sp>
        <p:nvSpPr>
          <p:cNvPr id="3" name="CuadroTexto 2"/>
          <p:cNvSpPr txBox="1"/>
          <p:nvPr/>
        </p:nvSpPr>
        <p:spPr>
          <a:xfrm>
            <a:off x="3172691" y="720436"/>
            <a:ext cx="7038109" cy="646331"/>
          </a:xfrm>
          <a:prstGeom prst="rect">
            <a:avLst/>
          </a:prstGeom>
          <a:noFill/>
        </p:spPr>
        <p:txBody>
          <a:bodyPr wrap="square" rtlCol="0">
            <a:spAutoFit/>
          </a:bodyPr>
          <a:lstStyle/>
          <a:p>
            <a:pPr algn="ctr"/>
            <a:r>
              <a:rPr lang="es-MX" sz="3600" b="1" dirty="0" smtClean="0"/>
              <a:t>Conclusiones</a:t>
            </a:r>
            <a:endParaRPr lang="es-MX" sz="3600" b="1" dirty="0"/>
          </a:p>
        </p:txBody>
      </p:sp>
    </p:spTree>
    <p:extLst>
      <p:ext uri="{BB962C8B-B14F-4D97-AF65-F5344CB8AC3E}">
        <p14:creationId xmlns:p14="http://schemas.microsoft.com/office/powerpoint/2010/main" val="110417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ítulo 3"/>
          <p:cNvSpPr>
            <a:spLocks noGrp="1"/>
          </p:cNvSpPr>
          <p:nvPr>
            <p:ph type="title" idx="4294967295"/>
          </p:nvPr>
        </p:nvSpPr>
        <p:spPr>
          <a:xfrm>
            <a:off x="2361224" y="456661"/>
            <a:ext cx="7814742" cy="1136428"/>
          </a:xfrm>
          <a:noFill/>
        </p:spPr>
        <p:txBody>
          <a:bodyPr>
            <a:normAutofit fontScale="90000"/>
          </a:bodyPr>
          <a:lstStyle/>
          <a:p>
            <a:r>
              <a:rPr lang="es-MX" dirty="0">
                <a:effectLst>
                  <a:outerShdw blurRad="38100" dist="38100" dir="2700000" algn="tl">
                    <a:srgbClr val="000000">
                      <a:alpha val="43137"/>
                    </a:srgbClr>
                  </a:outerShdw>
                </a:effectLst>
              </a:rPr>
              <a:t>Reforma Constitucional en materia anticorrupción (27 de mayo de 2015)</a:t>
            </a:r>
          </a:p>
        </p:txBody>
      </p:sp>
      <p:graphicFrame>
        <p:nvGraphicFramePr>
          <p:cNvPr id="2" name="Diagrama 1"/>
          <p:cNvGraphicFramePr/>
          <p:nvPr>
            <p:extLst>
              <p:ext uri="{D42A27DB-BD31-4B8C-83A1-F6EECF244321}">
                <p14:modId xmlns:p14="http://schemas.microsoft.com/office/powerpoint/2010/main" val="3664199680"/>
              </p:ext>
            </p:extLst>
          </p:nvPr>
        </p:nvGraphicFramePr>
        <p:xfrm>
          <a:off x="493486" y="1828801"/>
          <a:ext cx="11176000" cy="4071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1580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1039091" y="1282948"/>
            <a:ext cx="10529454" cy="5575052"/>
          </a:xfrm>
          <a:prstGeom prst="rect">
            <a:avLst/>
          </a:prstGeom>
          <a:noFill/>
        </p:spPr>
        <p:txBody>
          <a:bodyPr wrap="square" rtlCol="0">
            <a:spAutoFit/>
          </a:bodyPr>
          <a:lstStyle/>
          <a:p>
            <a:pPr algn="just">
              <a:lnSpc>
                <a:spcPct val="150000"/>
              </a:lnSpc>
            </a:pPr>
            <a:r>
              <a:rPr lang="es-MX" sz="2400" dirty="0"/>
              <a:t>Mención especial merece la ética e integridad que tanto los servidores públicos como los particulares relacionados, debemos asumir en al ámbito de nuestras actividades, funciones y responsabilidades, fomentando una cultura con sentido de pertenencia hacia la integridad pública, mediante la construcción de códigos de ética y conducta, así como de manuales de organización y procedimientos que otorguen no solo certeza en el actuar de quienes mantienen una relación con el ente público, sino que también establezcan las reglas y los lineamientos que el mismo ente ha fijado respecto de conductas que son consideradas atípicas o no permisibles.</a:t>
            </a:r>
          </a:p>
          <a:p>
            <a:pPr algn="just">
              <a:lnSpc>
                <a:spcPct val="150000"/>
              </a:lnSpc>
            </a:pPr>
            <a:endParaRPr lang="es-MX" sz="2400" dirty="0"/>
          </a:p>
        </p:txBody>
      </p:sp>
      <p:sp>
        <p:nvSpPr>
          <p:cNvPr id="3" name="CuadroTexto 2"/>
          <p:cNvSpPr txBox="1"/>
          <p:nvPr/>
        </p:nvSpPr>
        <p:spPr>
          <a:xfrm>
            <a:off x="3172691" y="720436"/>
            <a:ext cx="7038109" cy="646331"/>
          </a:xfrm>
          <a:prstGeom prst="rect">
            <a:avLst/>
          </a:prstGeom>
          <a:noFill/>
        </p:spPr>
        <p:txBody>
          <a:bodyPr wrap="square" rtlCol="0">
            <a:spAutoFit/>
          </a:bodyPr>
          <a:lstStyle/>
          <a:p>
            <a:pPr algn="ctr"/>
            <a:r>
              <a:rPr lang="es-MX" sz="3600" b="1" dirty="0" smtClean="0"/>
              <a:t>Conclusiones</a:t>
            </a:r>
            <a:endParaRPr lang="es-MX" sz="3600" b="1" dirty="0"/>
          </a:p>
        </p:txBody>
      </p:sp>
    </p:spTree>
    <p:extLst>
      <p:ext uri="{BB962C8B-B14F-4D97-AF65-F5344CB8AC3E}">
        <p14:creationId xmlns:p14="http://schemas.microsoft.com/office/powerpoint/2010/main" val="1548697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068271459"/>
              </p:ext>
            </p:extLst>
          </p:nvPr>
        </p:nvGraphicFramePr>
        <p:xfrm>
          <a:off x="512618" y="297993"/>
          <a:ext cx="11097492" cy="449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401;p23">
            <a:extLst>
              <a:ext uri="{FF2B5EF4-FFF2-40B4-BE49-F238E27FC236}">
                <a16:creationId xmlns:a16="http://schemas.microsoft.com/office/drawing/2014/main" id="{E6FF9C6F-8805-4C00-9891-0D602434C57D}"/>
              </a:ext>
            </a:extLst>
          </p:cNvPr>
          <p:cNvSpPr>
            <a:spLocks/>
          </p:cNvSpPr>
          <p:nvPr/>
        </p:nvSpPr>
        <p:spPr bwMode="auto">
          <a:xfrm>
            <a:off x="10802216" y="3979862"/>
            <a:ext cx="773113" cy="768350"/>
          </a:xfrm>
          <a:custGeom>
            <a:avLst/>
            <a:gdLst>
              <a:gd name="T0" fmla="*/ 1361767285 w 179"/>
              <a:gd name="T1" fmla="*/ 2147483646 h 178"/>
              <a:gd name="T2" fmla="*/ 1100606258 w 179"/>
              <a:gd name="T3" fmla="*/ 2147483646 h 178"/>
              <a:gd name="T4" fmla="*/ 615592306 w 179"/>
              <a:gd name="T5" fmla="*/ 2147483646 h 178"/>
              <a:gd name="T6" fmla="*/ 559630154 w 179"/>
              <a:gd name="T7" fmla="*/ 2147483646 h 178"/>
              <a:gd name="T8" fmla="*/ 466359902 w 179"/>
              <a:gd name="T9" fmla="*/ 2012343183 h 178"/>
              <a:gd name="T10" fmla="*/ 0 w 179"/>
              <a:gd name="T11" fmla="*/ 1490624899 h 178"/>
              <a:gd name="T12" fmla="*/ 485013952 w 179"/>
              <a:gd name="T13" fmla="*/ 1285665379 h 178"/>
              <a:gd name="T14" fmla="*/ 373085330 w 179"/>
              <a:gd name="T15" fmla="*/ 782577425 h 178"/>
              <a:gd name="T16" fmla="*/ 802137131 w 179"/>
              <a:gd name="T17" fmla="*/ 354023737 h 178"/>
              <a:gd name="T18" fmla="*/ 1287151083 w 179"/>
              <a:gd name="T19" fmla="*/ 465818662 h 178"/>
              <a:gd name="T20" fmla="*/ 1510999689 w 179"/>
              <a:gd name="T21" fmla="*/ 0 h 178"/>
              <a:gd name="T22" fmla="*/ 2033321743 w 179"/>
              <a:gd name="T23" fmla="*/ 447188333 h 178"/>
              <a:gd name="T24" fmla="*/ 2147483646 w 179"/>
              <a:gd name="T25" fmla="*/ 540352929 h 178"/>
              <a:gd name="T26" fmla="*/ 2147483646 w 179"/>
              <a:gd name="T27" fmla="*/ 596248233 h 178"/>
              <a:gd name="T28" fmla="*/ 2147483646 w 179"/>
              <a:gd name="T29" fmla="*/ 1080701541 h 178"/>
              <a:gd name="T30" fmla="*/ 2147483646 w 179"/>
              <a:gd name="T31" fmla="*/ 1360195329 h 178"/>
              <a:gd name="T32" fmla="*/ 2147483646 w 179"/>
              <a:gd name="T33" fmla="*/ 1826013991 h 178"/>
              <a:gd name="T34" fmla="*/ 2147483646 w 179"/>
              <a:gd name="T35" fmla="*/ 2049608158 h 178"/>
              <a:gd name="T36" fmla="*/ 2147483646 w 179"/>
              <a:gd name="T37" fmla="*/ 2147483646 h 178"/>
              <a:gd name="T38" fmla="*/ 2147483646 w 179"/>
              <a:gd name="T39" fmla="*/ 2147483646 h 178"/>
              <a:gd name="T40" fmla="*/ 2051975793 w 179"/>
              <a:gd name="T41" fmla="*/ 2147483646 h 178"/>
              <a:gd name="T42" fmla="*/ 1828127187 w 179"/>
              <a:gd name="T43" fmla="*/ 2147483646 h 178"/>
              <a:gd name="T44" fmla="*/ 1884089338 w 179"/>
              <a:gd name="T45" fmla="*/ 2147483646 h 178"/>
              <a:gd name="T46" fmla="*/ 2147483646 w 179"/>
              <a:gd name="T47" fmla="*/ 2147483646 h 178"/>
              <a:gd name="T48" fmla="*/ 2147483646 w 179"/>
              <a:gd name="T49" fmla="*/ 2147483646 h 178"/>
              <a:gd name="T50" fmla="*/ 2147483646 w 179"/>
              <a:gd name="T51" fmla="*/ 1863278966 h 178"/>
              <a:gd name="T52" fmla="*/ 2147483646 w 179"/>
              <a:gd name="T53" fmla="*/ 1453359924 h 178"/>
              <a:gd name="T54" fmla="*/ 2147483646 w 179"/>
              <a:gd name="T55" fmla="*/ 968906616 h 178"/>
              <a:gd name="T56" fmla="*/ 2147483646 w 179"/>
              <a:gd name="T57" fmla="*/ 670782500 h 178"/>
              <a:gd name="T58" fmla="*/ 1884089338 w 179"/>
              <a:gd name="T59" fmla="*/ 465818662 h 178"/>
              <a:gd name="T60" fmla="*/ 1473691588 w 179"/>
              <a:gd name="T61" fmla="*/ 465818662 h 178"/>
              <a:gd name="T62" fmla="*/ 970023585 w 179"/>
              <a:gd name="T63" fmla="*/ 670782500 h 178"/>
              <a:gd name="T64" fmla="*/ 690208508 w 179"/>
              <a:gd name="T65" fmla="*/ 968906616 h 178"/>
              <a:gd name="T66" fmla="*/ 485013952 w 179"/>
              <a:gd name="T67" fmla="*/ 1453359924 h 178"/>
              <a:gd name="T68" fmla="*/ 485013952 w 179"/>
              <a:gd name="T69" fmla="*/ 1863278966 h 178"/>
              <a:gd name="T70" fmla="*/ 690208508 w 179"/>
              <a:gd name="T71" fmla="*/ 2147483646 h 178"/>
              <a:gd name="T72" fmla="*/ 970023585 w 179"/>
              <a:gd name="T73" fmla="*/ 2147483646 h 178"/>
              <a:gd name="T74" fmla="*/ 1473691588 w 179"/>
              <a:gd name="T75" fmla="*/ 2147483646 h 178"/>
              <a:gd name="T76" fmla="*/ 485013952 w 179"/>
              <a:gd name="T77" fmla="*/ 2147483646 h 178"/>
              <a:gd name="T78" fmla="*/ 2147483646 w 179"/>
              <a:gd name="T79" fmla="*/ 2147483646 h 178"/>
              <a:gd name="T80" fmla="*/ 167890774 w 179"/>
              <a:gd name="T81" fmla="*/ 1826013991 h 178"/>
              <a:gd name="T82" fmla="*/ 2147483646 w 179"/>
              <a:gd name="T83" fmla="*/ 1807383662 h 178"/>
              <a:gd name="T84" fmla="*/ 149236723 w 179"/>
              <a:gd name="T85" fmla="*/ 1807383662 h 178"/>
              <a:gd name="T86" fmla="*/ 2147483646 w 179"/>
              <a:gd name="T87" fmla="*/ 484453308 h 178"/>
              <a:gd name="T88" fmla="*/ 2147483646 w 179"/>
              <a:gd name="T89" fmla="*/ 465818662 h 178"/>
              <a:gd name="T90" fmla="*/ 1025990056 w 179"/>
              <a:gd name="T91" fmla="*/ 1509255229 h 178"/>
              <a:gd name="T92" fmla="*/ 2147483646 w 179"/>
              <a:gd name="T93" fmla="*/ 1807383662 h 178"/>
              <a:gd name="T94" fmla="*/ 1678890463 w 179"/>
              <a:gd name="T95" fmla="*/ 1155235808 h 178"/>
              <a:gd name="T96" fmla="*/ 1305805133 w 179"/>
              <a:gd name="T97" fmla="*/ 2012343183 h 178"/>
              <a:gd name="T98" fmla="*/ 2147483646 w 179"/>
              <a:gd name="T99" fmla="*/ 1770114370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9" h="178" extrusionOk="0">
                <a:moveTo>
                  <a:pt x="98" y="178"/>
                </a:moveTo>
                <a:cubicBezTo>
                  <a:pt x="81" y="178"/>
                  <a:pt x="81" y="178"/>
                  <a:pt x="81" y="178"/>
                </a:cubicBezTo>
                <a:cubicBezTo>
                  <a:pt x="77" y="178"/>
                  <a:pt x="74" y="175"/>
                  <a:pt x="73" y="172"/>
                </a:cubicBezTo>
                <a:cubicBezTo>
                  <a:pt x="71" y="154"/>
                  <a:pt x="71" y="154"/>
                  <a:pt x="71" y="154"/>
                </a:cubicBezTo>
                <a:cubicBezTo>
                  <a:pt x="71" y="153"/>
                  <a:pt x="70" y="153"/>
                  <a:pt x="69" y="153"/>
                </a:cubicBezTo>
                <a:cubicBezTo>
                  <a:pt x="66" y="152"/>
                  <a:pt x="62" y="150"/>
                  <a:pt x="59" y="149"/>
                </a:cubicBezTo>
                <a:cubicBezTo>
                  <a:pt x="58" y="148"/>
                  <a:pt x="58" y="148"/>
                  <a:pt x="57" y="149"/>
                </a:cubicBezTo>
                <a:cubicBezTo>
                  <a:pt x="43" y="159"/>
                  <a:pt x="43" y="159"/>
                  <a:pt x="43" y="159"/>
                </a:cubicBezTo>
                <a:cubicBezTo>
                  <a:pt x="40" y="161"/>
                  <a:pt x="35" y="161"/>
                  <a:pt x="33" y="158"/>
                </a:cubicBezTo>
                <a:cubicBezTo>
                  <a:pt x="20" y="146"/>
                  <a:pt x="20" y="146"/>
                  <a:pt x="20" y="146"/>
                </a:cubicBezTo>
                <a:cubicBezTo>
                  <a:pt x="18" y="143"/>
                  <a:pt x="17" y="139"/>
                  <a:pt x="20" y="136"/>
                </a:cubicBezTo>
                <a:cubicBezTo>
                  <a:pt x="30" y="122"/>
                  <a:pt x="30" y="122"/>
                  <a:pt x="30" y="122"/>
                </a:cubicBezTo>
                <a:cubicBezTo>
                  <a:pt x="31" y="121"/>
                  <a:pt x="31" y="120"/>
                  <a:pt x="30" y="120"/>
                </a:cubicBezTo>
                <a:cubicBezTo>
                  <a:pt x="29" y="116"/>
                  <a:pt x="27" y="113"/>
                  <a:pt x="26" y="110"/>
                </a:cubicBezTo>
                <a:cubicBezTo>
                  <a:pt x="26" y="109"/>
                  <a:pt x="25" y="108"/>
                  <a:pt x="25" y="108"/>
                </a:cubicBezTo>
                <a:cubicBezTo>
                  <a:pt x="7" y="105"/>
                  <a:pt x="7" y="105"/>
                  <a:pt x="7" y="105"/>
                </a:cubicBezTo>
                <a:cubicBezTo>
                  <a:pt x="3" y="105"/>
                  <a:pt x="0" y="102"/>
                  <a:pt x="0" y="98"/>
                </a:cubicBezTo>
                <a:cubicBezTo>
                  <a:pt x="0" y="80"/>
                  <a:pt x="0" y="80"/>
                  <a:pt x="0" y="80"/>
                </a:cubicBezTo>
                <a:cubicBezTo>
                  <a:pt x="0" y="77"/>
                  <a:pt x="3" y="73"/>
                  <a:pt x="7" y="73"/>
                </a:cubicBezTo>
                <a:cubicBezTo>
                  <a:pt x="25" y="70"/>
                  <a:pt x="25" y="70"/>
                  <a:pt x="25" y="70"/>
                </a:cubicBezTo>
                <a:cubicBezTo>
                  <a:pt x="25" y="70"/>
                  <a:pt x="26" y="69"/>
                  <a:pt x="26" y="69"/>
                </a:cubicBezTo>
                <a:cubicBezTo>
                  <a:pt x="27" y="65"/>
                  <a:pt x="29" y="62"/>
                  <a:pt x="30" y="58"/>
                </a:cubicBezTo>
                <a:cubicBezTo>
                  <a:pt x="31" y="58"/>
                  <a:pt x="31" y="57"/>
                  <a:pt x="30" y="56"/>
                </a:cubicBezTo>
                <a:cubicBezTo>
                  <a:pt x="20" y="42"/>
                  <a:pt x="20" y="42"/>
                  <a:pt x="20" y="42"/>
                </a:cubicBezTo>
                <a:cubicBezTo>
                  <a:pt x="17" y="39"/>
                  <a:pt x="18" y="35"/>
                  <a:pt x="20" y="32"/>
                </a:cubicBezTo>
                <a:cubicBezTo>
                  <a:pt x="33" y="20"/>
                  <a:pt x="33" y="20"/>
                  <a:pt x="33" y="20"/>
                </a:cubicBezTo>
                <a:cubicBezTo>
                  <a:pt x="35" y="17"/>
                  <a:pt x="40" y="17"/>
                  <a:pt x="43" y="19"/>
                </a:cubicBezTo>
                <a:cubicBezTo>
                  <a:pt x="57" y="29"/>
                  <a:pt x="57" y="29"/>
                  <a:pt x="57" y="29"/>
                </a:cubicBezTo>
                <a:cubicBezTo>
                  <a:pt x="58" y="30"/>
                  <a:pt x="58" y="30"/>
                  <a:pt x="59" y="29"/>
                </a:cubicBezTo>
                <a:cubicBezTo>
                  <a:pt x="62" y="28"/>
                  <a:pt x="66" y="26"/>
                  <a:pt x="69" y="25"/>
                </a:cubicBezTo>
                <a:cubicBezTo>
                  <a:pt x="70" y="25"/>
                  <a:pt x="71" y="24"/>
                  <a:pt x="71" y="24"/>
                </a:cubicBezTo>
                <a:cubicBezTo>
                  <a:pt x="73" y="6"/>
                  <a:pt x="73" y="6"/>
                  <a:pt x="73" y="6"/>
                </a:cubicBezTo>
                <a:cubicBezTo>
                  <a:pt x="74" y="3"/>
                  <a:pt x="77" y="0"/>
                  <a:pt x="81" y="0"/>
                </a:cubicBezTo>
                <a:cubicBezTo>
                  <a:pt x="98" y="0"/>
                  <a:pt x="98" y="0"/>
                  <a:pt x="98" y="0"/>
                </a:cubicBezTo>
                <a:cubicBezTo>
                  <a:pt x="102" y="0"/>
                  <a:pt x="106" y="3"/>
                  <a:pt x="106" y="6"/>
                </a:cubicBezTo>
                <a:cubicBezTo>
                  <a:pt x="109" y="24"/>
                  <a:pt x="109" y="24"/>
                  <a:pt x="109" y="24"/>
                </a:cubicBezTo>
                <a:cubicBezTo>
                  <a:pt x="109" y="24"/>
                  <a:pt x="109" y="25"/>
                  <a:pt x="110" y="25"/>
                </a:cubicBezTo>
                <a:cubicBezTo>
                  <a:pt x="114" y="26"/>
                  <a:pt x="117" y="28"/>
                  <a:pt x="120" y="29"/>
                </a:cubicBezTo>
                <a:cubicBezTo>
                  <a:pt x="121" y="30"/>
                  <a:pt x="122" y="30"/>
                  <a:pt x="122" y="29"/>
                </a:cubicBezTo>
                <a:cubicBezTo>
                  <a:pt x="137" y="19"/>
                  <a:pt x="137" y="19"/>
                  <a:pt x="137" y="19"/>
                </a:cubicBezTo>
                <a:cubicBezTo>
                  <a:pt x="140" y="17"/>
                  <a:pt x="144" y="17"/>
                  <a:pt x="147" y="20"/>
                </a:cubicBezTo>
                <a:cubicBezTo>
                  <a:pt x="159" y="32"/>
                  <a:pt x="159" y="32"/>
                  <a:pt x="159" y="32"/>
                </a:cubicBezTo>
                <a:cubicBezTo>
                  <a:pt x="162" y="35"/>
                  <a:pt x="162" y="39"/>
                  <a:pt x="160" y="42"/>
                </a:cubicBezTo>
                <a:cubicBezTo>
                  <a:pt x="149" y="56"/>
                  <a:pt x="149" y="56"/>
                  <a:pt x="149" y="56"/>
                </a:cubicBezTo>
                <a:cubicBezTo>
                  <a:pt x="149" y="57"/>
                  <a:pt x="149" y="58"/>
                  <a:pt x="149" y="58"/>
                </a:cubicBezTo>
                <a:cubicBezTo>
                  <a:pt x="151" y="62"/>
                  <a:pt x="152" y="65"/>
                  <a:pt x="154" y="69"/>
                </a:cubicBezTo>
                <a:cubicBezTo>
                  <a:pt x="154" y="69"/>
                  <a:pt x="154" y="70"/>
                  <a:pt x="155" y="70"/>
                </a:cubicBezTo>
                <a:cubicBezTo>
                  <a:pt x="173" y="73"/>
                  <a:pt x="173" y="73"/>
                  <a:pt x="173" y="73"/>
                </a:cubicBezTo>
                <a:cubicBezTo>
                  <a:pt x="173" y="73"/>
                  <a:pt x="173" y="73"/>
                  <a:pt x="173" y="73"/>
                </a:cubicBezTo>
                <a:cubicBezTo>
                  <a:pt x="176" y="73"/>
                  <a:pt x="179" y="77"/>
                  <a:pt x="179" y="80"/>
                </a:cubicBezTo>
                <a:cubicBezTo>
                  <a:pt x="179" y="98"/>
                  <a:pt x="179" y="98"/>
                  <a:pt x="179" y="98"/>
                </a:cubicBezTo>
                <a:cubicBezTo>
                  <a:pt x="179" y="102"/>
                  <a:pt x="176" y="105"/>
                  <a:pt x="172" y="105"/>
                </a:cubicBezTo>
                <a:cubicBezTo>
                  <a:pt x="155" y="108"/>
                  <a:pt x="155" y="108"/>
                  <a:pt x="155" y="108"/>
                </a:cubicBezTo>
                <a:cubicBezTo>
                  <a:pt x="154" y="108"/>
                  <a:pt x="154" y="109"/>
                  <a:pt x="154" y="110"/>
                </a:cubicBezTo>
                <a:cubicBezTo>
                  <a:pt x="152" y="113"/>
                  <a:pt x="151" y="116"/>
                  <a:pt x="149" y="120"/>
                </a:cubicBezTo>
                <a:cubicBezTo>
                  <a:pt x="149" y="120"/>
                  <a:pt x="149" y="121"/>
                  <a:pt x="149" y="122"/>
                </a:cubicBezTo>
                <a:cubicBezTo>
                  <a:pt x="160" y="136"/>
                  <a:pt x="160" y="136"/>
                  <a:pt x="160" y="136"/>
                </a:cubicBezTo>
                <a:cubicBezTo>
                  <a:pt x="162" y="139"/>
                  <a:pt x="162" y="143"/>
                  <a:pt x="159" y="146"/>
                </a:cubicBezTo>
                <a:cubicBezTo>
                  <a:pt x="147" y="158"/>
                  <a:pt x="147" y="158"/>
                  <a:pt x="147" y="158"/>
                </a:cubicBezTo>
                <a:cubicBezTo>
                  <a:pt x="144" y="161"/>
                  <a:pt x="140" y="161"/>
                  <a:pt x="137" y="159"/>
                </a:cubicBezTo>
                <a:cubicBezTo>
                  <a:pt x="122" y="149"/>
                  <a:pt x="122" y="149"/>
                  <a:pt x="122" y="149"/>
                </a:cubicBezTo>
                <a:cubicBezTo>
                  <a:pt x="122" y="148"/>
                  <a:pt x="121" y="148"/>
                  <a:pt x="120" y="149"/>
                </a:cubicBezTo>
                <a:cubicBezTo>
                  <a:pt x="117" y="150"/>
                  <a:pt x="114" y="152"/>
                  <a:pt x="110" y="153"/>
                </a:cubicBezTo>
                <a:cubicBezTo>
                  <a:pt x="109" y="153"/>
                  <a:pt x="109" y="154"/>
                  <a:pt x="109" y="154"/>
                </a:cubicBezTo>
                <a:cubicBezTo>
                  <a:pt x="106" y="172"/>
                  <a:pt x="106" y="172"/>
                  <a:pt x="106" y="172"/>
                </a:cubicBezTo>
                <a:cubicBezTo>
                  <a:pt x="106" y="175"/>
                  <a:pt x="102" y="178"/>
                  <a:pt x="98" y="178"/>
                </a:cubicBezTo>
                <a:close/>
                <a:moveTo>
                  <a:pt x="81" y="170"/>
                </a:moveTo>
                <a:cubicBezTo>
                  <a:pt x="98" y="170"/>
                  <a:pt x="98" y="170"/>
                  <a:pt x="98" y="170"/>
                </a:cubicBezTo>
                <a:cubicBezTo>
                  <a:pt x="101" y="153"/>
                  <a:pt x="101" y="153"/>
                  <a:pt x="101" y="153"/>
                </a:cubicBezTo>
                <a:cubicBezTo>
                  <a:pt x="101" y="149"/>
                  <a:pt x="104" y="146"/>
                  <a:pt x="108" y="145"/>
                </a:cubicBezTo>
                <a:cubicBezTo>
                  <a:pt x="111" y="144"/>
                  <a:pt x="114" y="143"/>
                  <a:pt x="117" y="141"/>
                </a:cubicBezTo>
                <a:cubicBezTo>
                  <a:pt x="120" y="140"/>
                  <a:pt x="124" y="140"/>
                  <a:pt x="127" y="142"/>
                </a:cubicBezTo>
                <a:cubicBezTo>
                  <a:pt x="141" y="152"/>
                  <a:pt x="141" y="152"/>
                  <a:pt x="141" y="152"/>
                </a:cubicBezTo>
                <a:cubicBezTo>
                  <a:pt x="153" y="141"/>
                  <a:pt x="153" y="141"/>
                  <a:pt x="153" y="141"/>
                </a:cubicBezTo>
                <a:cubicBezTo>
                  <a:pt x="143" y="127"/>
                  <a:pt x="143" y="127"/>
                  <a:pt x="143" y="127"/>
                </a:cubicBezTo>
                <a:cubicBezTo>
                  <a:pt x="141" y="123"/>
                  <a:pt x="140" y="119"/>
                  <a:pt x="142" y="116"/>
                </a:cubicBezTo>
                <a:cubicBezTo>
                  <a:pt x="144" y="113"/>
                  <a:pt x="145" y="110"/>
                  <a:pt x="146" y="107"/>
                </a:cubicBezTo>
                <a:cubicBezTo>
                  <a:pt x="147" y="103"/>
                  <a:pt x="150" y="101"/>
                  <a:pt x="154" y="100"/>
                </a:cubicBezTo>
                <a:cubicBezTo>
                  <a:pt x="171" y="97"/>
                  <a:pt x="171" y="97"/>
                  <a:pt x="171" y="97"/>
                </a:cubicBezTo>
                <a:cubicBezTo>
                  <a:pt x="171" y="81"/>
                  <a:pt x="171" y="81"/>
                  <a:pt x="171" y="81"/>
                </a:cubicBezTo>
                <a:cubicBezTo>
                  <a:pt x="154" y="78"/>
                  <a:pt x="154" y="78"/>
                  <a:pt x="154" y="78"/>
                </a:cubicBezTo>
                <a:cubicBezTo>
                  <a:pt x="150" y="77"/>
                  <a:pt x="147" y="75"/>
                  <a:pt x="146" y="71"/>
                </a:cubicBezTo>
                <a:cubicBezTo>
                  <a:pt x="145" y="68"/>
                  <a:pt x="144" y="65"/>
                  <a:pt x="142" y="62"/>
                </a:cubicBezTo>
                <a:cubicBezTo>
                  <a:pt x="140" y="59"/>
                  <a:pt x="141" y="55"/>
                  <a:pt x="143" y="52"/>
                </a:cubicBezTo>
                <a:cubicBezTo>
                  <a:pt x="153" y="38"/>
                  <a:pt x="153" y="38"/>
                  <a:pt x="153" y="38"/>
                </a:cubicBezTo>
                <a:cubicBezTo>
                  <a:pt x="141" y="26"/>
                  <a:pt x="141" y="26"/>
                  <a:pt x="141" y="26"/>
                </a:cubicBezTo>
                <a:cubicBezTo>
                  <a:pt x="127" y="36"/>
                  <a:pt x="127" y="36"/>
                  <a:pt x="127" y="36"/>
                </a:cubicBezTo>
                <a:cubicBezTo>
                  <a:pt x="124" y="38"/>
                  <a:pt x="120" y="39"/>
                  <a:pt x="117" y="37"/>
                </a:cubicBezTo>
                <a:cubicBezTo>
                  <a:pt x="114" y="35"/>
                  <a:pt x="111" y="34"/>
                  <a:pt x="108" y="33"/>
                </a:cubicBezTo>
                <a:cubicBezTo>
                  <a:pt x="104" y="32"/>
                  <a:pt x="101" y="29"/>
                  <a:pt x="101" y="25"/>
                </a:cubicBezTo>
                <a:cubicBezTo>
                  <a:pt x="98" y="8"/>
                  <a:pt x="98" y="8"/>
                  <a:pt x="98" y="8"/>
                </a:cubicBezTo>
                <a:cubicBezTo>
                  <a:pt x="81" y="8"/>
                  <a:pt x="81" y="8"/>
                  <a:pt x="81" y="8"/>
                </a:cubicBezTo>
                <a:cubicBezTo>
                  <a:pt x="79" y="25"/>
                  <a:pt x="79" y="25"/>
                  <a:pt x="79" y="25"/>
                </a:cubicBezTo>
                <a:cubicBezTo>
                  <a:pt x="78" y="29"/>
                  <a:pt x="76" y="32"/>
                  <a:pt x="72" y="33"/>
                </a:cubicBezTo>
                <a:cubicBezTo>
                  <a:pt x="69" y="34"/>
                  <a:pt x="66" y="35"/>
                  <a:pt x="63" y="37"/>
                </a:cubicBezTo>
                <a:cubicBezTo>
                  <a:pt x="59" y="39"/>
                  <a:pt x="55" y="38"/>
                  <a:pt x="52" y="36"/>
                </a:cubicBezTo>
                <a:cubicBezTo>
                  <a:pt x="38" y="26"/>
                  <a:pt x="38" y="26"/>
                  <a:pt x="38" y="26"/>
                </a:cubicBezTo>
                <a:cubicBezTo>
                  <a:pt x="26" y="38"/>
                  <a:pt x="26" y="38"/>
                  <a:pt x="26" y="38"/>
                </a:cubicBezTo>
                <a:cubicBezTo>
                  <a:pt x="37" y="52"/>
                  <a:pt x="37" y="52"/>
                  <a:pt x="37" y="52"/>
                </a:cubicBezTo>
                <a:cubicBezTo>
                  <a:pt x="39" y="55"/>
                  <a:pt x="39" y="59"/>
                  <a:pt x="37" y="62"/>
                </a:cubicBezTo>
                <a:cubicBezTo>
                  <a:pt x="36" y="65"/>
                  <a:pt x="35" y="68"/>
                  <a:pt x="34" y="71"/>
                </a:cubicBezTo>
                <a:cubicBezTo>
                  <a:pt x="33" y="75"/>
                  <a:pt x="30" y="77"/>
                  <a:pt x="26" y="78"/>
                </a:cubicBezTo>
                <a:cubicBezTo>
                  <a:pt x="9" y="81"/>
                  <a:pt x="9" y="81"/>
                  <a:pt x="9" y="81"/>
                </a:cubicBezTo>
                <a:cubicBezTo>
                  <a:pt x="9" y="97"/>
                  <a:pt x="9" y="97"/>
                  <a:pt x="9" y="97"/>
                </a:cubicBezTo>
                <a:cubicBezTo>
                  <a:pt x="26" y="100"/>
                  <a:pt x="26" y="100"/>
                  <a:pt x="26" y="100"/>
                </a:cubicBezTo>
                <a:cubicBezTo>
                  <a:pt x="30" y="101"/>
                  <a:pt x="33" y="103"/>
                  <a:pt x="34" y="107"/>
                </a:cubicBezTo>
                <a:cubicBezTo>
                  <a:pt x="35" y="110"/>
                  <a:pt x="36" y="113"/>
                  <a:pt x="37" y="116"/>
                </a:cubicBezTo>
                <a:cubicBezTo>
                  <a:pt x="39" y="119"/>
                  <a:pt x="39" y="123"/>
                  <a:pt x="37" y="127"/>
                </a:cubicBezTo>
                <a:cubicBezTo>
                  <a:pt x="26" y="141"/>
                  <a:pt x="26" y="141"/>
                  <a:pt x="26" y="141"/>
                </a:cubicBezTo>
                <a:cubicBezTo>
                  <a:pt x="38" y="152"/>
                  <a:pt x="38" y="152"/>
                  <a:pt x="38" y="152"/>
                </a:cubicBezTo>
                <a:cubicBezTo>
                  <a:pt x="52" y="142"/>
                  <a:pt x="52" y="142"/>
                  <a:pt x="52" y="142"/>
                </a:cubicBezTo>
                <a:cubicBezTo>
                  <a:pt x="55" y="140"/>
                  <a:pt x="59" y="140"/>
                  <a:pt x="63" y="141"/>
                </a:cubicBezTo>
                <a:cubicBezTo>
                  <a:pt x="66" y="143"/>
                  <a:pt x="69" y="144"/>
                  <a:pt x="72" y="145"/>
                </a:cubicBezTo>
                <a:cubicBezTo>
                  <a:pt x="76" y="146"/>
                  <a:pt x="78" y="149"/>
                  <a:pt x="79" y="153"/>
                </a:cubicBezTo>
                <a:lnTo>
                  <a:pt x="81" y="170"/>
                </a:lnTo>
                <a:close/>
                <a:moveTo>
                  <a:pt x="26" y="141"/>
                </a:moveTo>
                <a:cubicBezTo>
                  <a:pt x="26" y="141"/>
                  <a:pt x="26" y="141"/>
                  <a:pt x="26" y="141"/>
                </a:cubicBezTo>
                <a:cubicBezTo>
                  <a:pt x="26" y="141"/>
                  <a:pt x="26" y="141"/>
                  <a:pt x="26" y="141"/>
                </a:cubicBezTo>
                <a:close/>
                <a:moveTo>
                  <a:pt x="153" y="140"/>
                </a:moveTo>
                <a:cubicBezTo>
                  <a:pt x="153" y="140"/>
                  <a:pt x="153" y="140"/>
                  <a:pt x="153" y="140"/>
                </a:cubicBezTo>
                <a:close/>
                <a:moveTo>
                  <a:pt x="171" y="98"/>
                </a:moveTo>
                <a:cubicBezTo>
                  <a:pt x="171" y="98"/>
                  <a:pt x="171" y="98"/>
                  <a:pt x="171" y="98"/>
                </a:cubicBezTo>
                <a:close/>
                <a:moveTo>
                  <a:pt x="9" y="98"/>
                </a:moveTo>
                <a:cubicBezTo>
                  <a:pt x="9" y="98"/>
                  <a:pt x="9" y="98"/>
                  <a:pt x="9" y="98"/>
                </a:cubicBezTo>
                <a:close/>
                <a:moveTo>
                  <a:pt x="171" y="97"/>
                </a:moveTo>
                <a:cubicBezTo>
                  <a:pt x="171" y="97"/>
                  <a:pt x="171" y="97"/>
                  <a:pt x="171" y="97"/>
                </a:cubicBezTo>
                <a:close/>
                <a:moveTo>
                  <a:pt x="8" y="97"/>
                </a:moveTo>
                <a:cubicBezTo>
                  <a:pt x="8" y="97"/>
                  <a:pt x="8" y="97"/>
                  <a:pt x="8" y="97"/>
                </a:cubicBezTo>
                <a:cubicBezTo>
                  <a:pt x="8" y="97"/>
                  <a:pt x="8" y="97"/>
                  <a:pt x="8" y="97"/>
                </a:cubicBezTo>
                <a:close/>
                <a:moveTo>
                  <a:pt x="142" y="26"/>
                </a:moveTo>
                <a:cubicBezTo>
                  <a:pt x="142" y="26"/>
                  <a:pt x="142" y="26"/>
                  <a:pt x="142" y="26"/>
                </a:cubicBezTo>
                <a:cubicBezTo>
                  <a:pt x="142" y="26"/>
                  <a:pt x="142" y="26"/>
                  <a:pt x="142" y="26"/>
                </a:cubicBezTo>
                <a:close/>
                <a:moveTo>
                  <a:pt x="141" y="25"/>
                </a:moveTo>
                <a:cubicBezTo>
                  <a:pt x="141" y="26"/>
                  <a:pt x="141" y="26"/>
                  <a:pt x="141" y="26"/>
                </a:cubicBezTo>
                <a:lnTo>
                  <a:pt x="141" y="25"/>
                </a:lnTo>
                <a:close/>
                <a:moveTo>
                  <a:pt x="90" y="125"/>
                </a:moveTo>
                <a:cubicBezTo>
                  <a:pt x="80" y="125"/>
                  <a:pt x="71" y="121"/>
                  <a:pt x="65" y="114"/>
                </a:cubicBezTo>
                <a:cubicBezTo>
                  <a:pt x="56" y="105"/>
                  <a:pt x="52" y="93"/>
                  <a:pt x="55" y="81"/>
                </a:cubicBezTo>
                <a:cubicBezTo>
                  <a:pt x="58" y="68"/>
                  <a:pt x="69" y="57"/>
                  <a:pt x="82" y="54"/>
                </a:cubicBezTo>
                <a:cubicBezTo>
                  <a:pt x="94" y="52"/>
                  <a:pt x="106" y="55"/>
                  <a:pt x="115" y="64"/>
                </a:cubicBezTo>
                <a:cubicBezTo>
                  <a:pt x="123" y="73"/>
                  <a:pt x="127" y="85"/>
                  <a:pt x="124" y="97"/>
                </a:cubicBezTo>
                <a:cubicBezTo>
                  <a:pt x="122" y="110"/>
                  <a:pt x="111" y="121"/>
                  <a:pt x="98" y="124"/>
                </a:cubicBezTo>
                <a:cubicBezTo>
                  <a:pt x="95" y="124"/>
                  <a:pt x="93" y="125"/>
                  <a:pt x="90" y="125"/>
                </a:cubicBezTo>
                <a:close/>
                <a:moveTo>
                  <a:pt x="90" y="62"/>
                </a:moveTo>
                <a:cubicBezTo>
                  <a:pt x="88" y="62"/>
                  <a:pt x="86" y="62"/>
                  <a:pt x="84" y="62"/>
                </a:cubicBezTo>
                <a:cubicBezTo>
                  <a:pt x="74" y="65"/>
                  <a:pt x="65" y="73"/>
                  <a:pt x="63" y="83"/>
                </a:cubicBezTo>
                <a:cubicBezTo>
                  <a:pt x="61" y="92"/>
                  <a:pt x="64" y="102"/>
                  <a:pt x="70" y="108"/>
                </a:cubicBezTo>
                <a:cubicBezTo>
                  <a:pt x="77" y="115"/>
                  <a:pt x="87" y="118"/>
                  <a:pt x="96" y="116"/>
                </a:cubicBezTo>
                <a:cubicBezTo>
                  <a:pt x="96" y="116"/>
                  <a:pt x="96" y="116"/>
                  <a:pt x="96" y="116"/>
                </a:cubicBezTo>
                <a:cubicBezTo>
                  <a:pt x="106" y="113"/>
                  <a:pt x="114" y="105"/>
                  <a:pt x="116" y="95"/>
                </a:cubicBezTo>
                <a:cubicBezTo>
                  <a:pt x="118" y="86"/>
                  <a:pt x="116" y="76"/>
                  <a:pt x="109" y="70"/>
                </a:cubicBezTo>
                <a:cubicBezTo>
                  <a:pt x="104" y="65"/>
                  <a:pt x="97" y="62"/>
                  <a:pt x="90"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7" name="Google Shape;402;p23">
            <a:extLst>
              <a:ext uri="{FF2B5EF4-FFF2-40B4-BE49-F238E27FC236}">
                <a16:creationId xmlns:a16="http://schemas.microsoft.com/office/drawing/2014/main" id="{9B08A4D4-1445-4177-A055-C721AE10033C}"/>
              </a:ext>
            </a:extLst>
          </p:cNvPr>
          <p:cNvSpPr>
            <a:spLocks/>
          </p:cNvSpPr>
          <p:nvPr/>
        </p:nvSpPr>
        <p:spPr bwMode="auto">
          <a:xfrm>
            <a:off x="8416204" y="1901825"/>
            <a:ext cx="1273175" cy="642937"/>
          </a:xfrm>
          <a:custGeom>
            <a:avLst/>
            <a:gdLst>
              <a:gd name="T0" fmla="*/ 1713641760 w 295"/>
              <a:gd name="T1" fmla="*/ 2147483646 h 149"/>
              <a:gd name="T2" fmla="*/ 2086172765 w 295"/>
              <a:gd name="T3" fmla="*/ 1768836192 h 149"/>
              <a:gd name="T4" fmla="*/ 2147483646 w 295"/>
              <a:gd name="T5" fmla="*/ 1582643363 h 149"/>
              <a:gd name="T6" fmla="*/ 2147483646 w 295"/>
              <a:gd name="T7" fmla="*/ 18619283 h 149"/>
              <a:gd name="T8" fmla="*/ 2147483646 w 295"/>
              <a:gd name="T9" fmla="*/ 651674902 h 149"/>
              <a:gd name="T10" fmla="*/ 2147483646 w 295"/>
              <a:gd name="T11" fmla="*/ 1675739778 h 149"/>
              <a:gd name="T12" fmla="*/ 2147483646 w 295"/>
              <a:gd name="T13" fmla="*/ 2103987600 h 149"/>
              <a:gd name="T14" fmla="*/ 2147483646 w 295"/>
              <a:gd name="T15" fmla="*/ 2147483646 h 149"/>
              <a:gd name="T16" fmla="*/ 2147483646 w 295"/>
              <a:gd name="T17" fmla="*/ 148954263 h 149"/>
              <a:gd name="T18" fmla="*/ 2147483646 w 295"/>
              <a:gd name="T19" fmla="*/ 1377831251 h 149"/>
              <a:gd name="T20" fmla="*/ 2147483646 w 295"/>
              <a:gd name="T21" fmla="*/ 1843313324 h 149"/>
              <a:gd name="T22" fmla="*/ 1639137285 w 295"/>
              <a:gd name="T23" fmla="*/ 2147483646 h 149"/>
              <a:gd name="T24" fmla="*/ 2147483646 w 295"/>
              <a:gd name="T25" fmla="*/ 2147483646 h 149"/>
              <a:gd name="T26" fmla="*/ 2147483646 w 295"/>
              <a:gd name="T27" fmla="*/ 2147483646 h 149"/>
              <a:gd name="T28" fmla="*/ 2147483646 w 295"/>
              <a:gd name="T29" fmla="*/ 1843313324 h 149"/>
              <a:gd name="T30" fmla="*/ 2147483646 w 295"/>
              <a:gd name="T31" fmla="*/ 1377831251 h 149"/>
              <a:gd name="T32" fmla="*/ 2147483646 w 295"/>
              <a:gd name="T33" fmla="*/ 148954263 h 149"/>
              <a:gd name="T34" fmla="*/ 2147483646 w 295"/>
              <a:gd name="T35" fmla="*/ 2147483646 h 149"/>
              <a:gd name="T36" fmla="*/ 2147483646 w 295"/>
              <a:gd name="T37" fmla="*/ 2147483646 h 149"/>
              <a:gd name="T38" fmla="*/ 2147483646 w 295"/>
              <a:gd name="T39" fmla="*/ 2147483646 h 149"/>
              <a:gd name="T40" fmla="*/ 2147483646 w 295"/>
              <a:gd name="T41" fmla="*/ 2147483646 h 149"/>
              <a:gd name="T42" fmla="*/ 2147483646 w 295"/>
              <a:gd name="T43" fmla="*/ 2122606883 h 149"/>
              <a:gd name="T44" fmla="*/ 2147483646 w 295"/>
              <a:gd name="T45" fmla="*/ 1768836192 h 149"/>
              <a:gd name="T46" fmla="*/ 2147483646 w 295"/>
              <a:gd name="T47" fmla="*/ 949587744 h 149"/>
              <a:gd name="T48" fmla="*/ 2147483646 w 295"/>
              <a:gd name="T49" fmla="*/ 1768836192 h 149"/>
              <a:gd name="T50" fmla="*/ 2147483646 w 295"/>
              <a:gd name="T51" fmla="*/ 2103987600 h 149"/>
              <a:gd name="T52" fmla="*/ 2147483646 w 295"/>
              <a:gd name="T53" fmla="*/ 1955029022 h 149"/>
              <a:gd name="T54" fmla="*/ 2147483646 w 295"/>
              <a:gd name="T55" fmla="*/ 1266115554 h 149"/>
              <a:gd name="T56" fmla="*/ 2147483646 w 295"/>
              <a:gd name="T57" fmla="*/ 819252763 h 149"/>
              <a:gd name="T58" fmla="*/ 2147483646 w 295"/>
              <a:gd name="T59" fmla="*/ 1917790456 h 149"/>
              <a:gd name="T60" fmla="*/ 2147483646 w 295"/>
              <a:gd name="T61" fmla="*/ 2029506153 h 149"/>
              <a:gd name="T62" fmla="*/ 2147483646 w 295"/>
              <a:gd name="T63" fmla="*/ 2147483646 h 149"/>
              <a:gd name="T64" fmla="*/ 1024461343 w 295"/>
              <a:gd name="T65" fmla="*/ 2147483646 h 149"/>
              <a:gd name="T66" fmla="*/ 0 w 295"/>
              <a:gd name="T67" fmla="*/ 2147483646 h 149"/>
              <a:gd name="T68" fmla="*/ 614675942 w 295"/>
              <a:gd name="T69" fmla="*/ 1917790456 h 149"/>
              <a:gd name="T70" fmla="*/ 689180417 w 295"/>
              <a:gd name="T71" fmla="*/ 1787455475 h 149"/>
              <a:gd name="T72" fmla="*/ 1024461343 w 295"/>
              <a:gd name="T73" fmla="*/ 595817053 h 149"/>
              <a:gd name="T74" fmla="*/ 1378365150 w 295"/>
              <a:gd name="T75" fmla="*/ 1787455475 h 149"/>
              <a:gd name="T76" fmla="*/ 1434242427 w 295"/>
              <a:gd name="T77" fmla="*/ 1917790456 h 149"/>
              <a:gd name="T78" fmla="*/ 1359737952 w 295"/>
              <a:gd name="T79" fmla="*/ 2029506153 h 149"/>
              <a:gd name="T80" fmla="*/ 1471496822 w 295"/>
              <a:gd name="T81" fmla="*/ 1117161290 h 149"/>
              <a:gd name="T82" fmla="*/ 912702473 w 295"/>
              <a:gd name="T83" fmla="*/ 763394915 h 149"/>
              <a:gd name="T84" fmla="*/ 856820880 w 295"/>
              <a:gd name="T85" fmla="*/ 1861932607 h 149"/>
              <a:gd name="T86" fmla="*/ 540171468 w 295"/>
              <a:gd name="T87" fmla="*/ 2103987600 h 149"/>
              <a:gd name="T88" fmla="*/ 242144937 w 295"/>
              <a:gd name="T89" fmla="*/ 2147483646 h 149"/>
              <a:gd name="T90" fmla="*/ 1396992348 w 295"/>
              <a:gd name="T91" fmla="*/ 2147483646 h 149"/>
              <a:gd name="T92" fmla="*/ 1024461343 w 295"/>
              <a:gd name="T93" fmla="*/ 2147483646 h 1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5" h="149" extrusionOk="0">
                <a:moveTo>
                  <a:pt x="151" y="149"/>
                </a:moveTo>
                <a:cubicBezTo>
                  <a:pt x="133" y="149"/>
                  <a:pt x="119" y="148"/>
                  <a:pt x="105" y="145"/>
                </a:cubicBezTo>
                <a:cubicBezTo>
                  <a:pt x="100" y="144"/>
                  <a:pt x="96" y="143"/>
                  <a:pt x="92" y="141"/>
                </a:cubicBezTo>
                <a:cubicBezTo>
                  <a:pt x="83" y="137"/>
                  <a:pt x="81" y="131"/>
                  <a:pt x="80" y="127"/>
                </a:cubicBezTo>
                <a:cubicBezTo>
                  <a:pt x="79" y="122"/>
                  <a:pt x="81" y="117"/>
                  <a:pt x="86" y="113"/>
                </a:cubicBezTo>
                <a:cubicBezTo>
                  <a:pt x="92" y="106"/>
                  <a:pt x="100" y="101"/>
                  <a:pt x="112" y="95"/>
                </a:cubicBezTo>
                <a:cubicBezTo>
                  <a:pt x="115" y="94"/>
                  <a:pt x="119" y="92"/>
                  <a:pt x="122" y="91"/>
                </a:cubicBezTo>
                <a:cubicBezTo>
                  <a:pt x="125" y="90"/>
                  <a:pt x="125" y="90"/>
                  <a:pt x="125" y="90"/>
                </a:cubicBezTo>
                <a:cubicBezTo>
                  <a:pt x="127" y="89"/>
                  <a:pt x="129" y="87"/>
                  <a:pt x="129" y="85"/>
                </a:cubicBezTo>
                <a:cubicBezTo>
                  <a:pt x="130" y="83"/>
                  <a:pt x="129" y="81"/>
                  <a:pt x="127" y="80"/>
                </a:cubicBezTo>
                <a:cubicBezTo>
                  <a:pt x="115" y="68"/>
                  <a:pt x="110" y="53"/>
                  <a:pt x="111" y="35"/>
                </a:cubicBezTo>
                <a:cubicBezTo>
                  <a:pt x="111" y="17"/>
                  <a:pt x="121" y="6"/>
                  <a:pt x="140" y="1"/>
                </a:cubicBezTo>
                <a:cubicBezTo>
                  <a:pt x="143" y="0"/>
                  <a:pt x="147" y="0"/>
                  <a:pt x="150" y="0"/>
                </a:cubicBezTo>
                <a:cubicBezTo>
                  <a:pt x="154" y="0"/>
                  <a:pt x="158" y="0"/>
                  <a:pt x="161" y="1"/>
                </a:cubicBezTo>
                <a:cubicBezTo>
                  <a:pt x="180" y="6"/>
                  <a:pt x="190" y="17"/>
                  <a:pt x="190" y="35"/>
                </a:cubicBezTo>
                <a:cubicBezTo>
                  <a:pt x="191" y="53"/>
                  <a:pt x="185" y="68"/>
                  <a:pt x="173" y="80"/>
                </a:cubicBezTo>
                <a:cubicBezTo>
                  <a:pt x="172" y="81"/>
                  <a:pt x="171" y="83"/>
                  <a:pt x="171" y="85"/>
                </a:cubicBezTo>
                <a:cubicBezTo>
                  <a:pt x="172" y="87"/>
                  <a:pt x="174" y="89"/>
                  <a:pt x="176" y="90"/>
                </a:cubicBezTo>
                <a:cubicBezTo>
                  <a:pt x="179" y="91"/>
                  <a:pt x="179" y="91"/>
                  <a:pt x="179" y="91"/>
                </a:cubicBezTo>
                <a:cubicBezTo>
                  <a:pt x="182" y="92"/>
                  <a:pt x="186" y="94"/>
                  <a:pt x="189" y="95"/>
                </a:cubicBezTo>
                <a:cubicBezTo>
                  <a:pt x="201" y="101"/>
                  <a:pt x="209" y="106"/>
                  <a:pt x="215" y="113"/>
                </a:cubicBezTo>
                <a:cubicBezTo>
                  <a:pt x="219" y="116"/>
                  <a:pt x="221" y="122"/>
                  <a:pt x="220" y="127"/>
                </a:cubicBezTo>
                <a:cubicBezTo>
                  <a:pt x="219" y="133"/>
                  <a:pt x="215" y="138"/>
                  <a:pt x="209" y="141"/>
                </a:cubicBezTo>
                <a:cubicBezTo>
                  <a:pt x="209" y="141"/>
                  <a:pt x="209" y="141"/>
                  <a:pt x="209" y="141"/>
                </a:cubicBezTo>
                <a:cubicBezTo>
                  <a:pt x="205" y="143"/>
                  <a:pt x="201" y="144"/>
                  <a:pt x="196" y="145"/>
                </a:cubicBezTo>
                <a:cubicBezTo>
                  <a:pt x="182" y="148"/>
                  <a:pt x="168" y="149"/>
                  <a:pt x="151" y="149"/>
                </a:cubicBezTo>
                <a:close/>
                <a:moveTo>
                  <a:pt x="150" y="8"/>
                </a:moveTo>
                <a:cubicBezTo>
                  <a:pt x="148" y="8"/>
                  <a:pt x="145" y="8"/>
                  <a:pt x="142" y="9"/>
                </a:cubicBezTo>
                <a:cubicBezTo>
                  <a:pt x="127" y="13"/>
                  <a:pt x="119" y="21"/>
                  <a:pt x="119" y="35"/>
                </a:cubicBezTo>
                <a:cubicBezTo>
                  <a:pt x="118" y="51"/>
                  <a:pt x="123" y="64"/>
                  <a:pt x="133" y="74"/>
                </a:cubicBezTo>
                <a:cubicBezTo>
                  <a:pt x="137" y="78"/>
                  <a:pt x="138" y="82"/>
                  <a:pt x="137" y="87"/>
                </a:cubicBezTo>
                <a:cubicBezTo>
                  <a:pt x="136" y="92"/>
                  <a:pt x="133" y="96"/>
                  <a:pt x="128" y="98"/>
                </a:cubicBezTo>
                <a:cubicBezTo>
                  <a:pt x="125" y="99"/>
                  <a:pt x="125" y="99"/>
                  <a:pt x="125" y="99"/>
                </a:cubicBezTo>
                <a:cubicBezTo>
                  <a:pt x="122" y="100"/>
                  <a:pt x="118" y="101"/>
                  <a:pt x="115" y="103"/>
                </a:cubicBezTo>
                <a:cubicBezTo>
                  <a:pt x="105" y="108"/>
                  <a:pt x="97" y="112"/>
                  <a:pt x="91" y="118"/>
                </a:cubicBezTo>
                <a:cubicBezTo>
                  <a:pt x="89" y="121"/>
                  <a:pt x="88" y="123"/>
                  <a:pt x="88" y="126"/>
                </a:cubicBezTo>
                <a:cubicBezTo>
                  <a:pt x="89" y="129"/>
                  <a:pt x="91" y="131"/>
                  <a:pt x="95" y="133"/>
                </a:cubicBezTo>
                <a:cubicBezTo>
                  <a:pt x="99" y="135"/>
                  <a:pt x="103" y="136"/>
                  <a:pt x="107" y="137"/>
                </a:cubicBezTo>
                <a:cubicBezTo>
                  <a:pt x="120" y="140"/>
                  <a:pt x="134" y="141"/>
                  <a:pt x="151" y="141"/>
                </a:cubicBezTo>
                <a:cubicBezTo>
                  <a:pt x="167" y="141"/>
                  <a:pt x="181" y="140"/>
                  <a:pt x="194" y="137"/>
                </a:cubicBezTo>
                <a:cubicBezTo>
                  <a:pt x="198" y="136"/>
                  <a:pt x="202" y="135"/>
                  <a:pt x="206" y="133"/>
                </a:cubicBezTo>
                <a:cubicBezTo>
                  <a:pt x="209" y="132"/>
                  <a:pt x="211" y="129"/>
                  <a:pt x="212" y="126"/>
                </a:cubicBezTo>
                <a:cubicBezTo>
                  <a:pt x="212" y="123"/>
                  <a:pt x="211" y="120"/>
                  <a:pt x="210" y="118"/>
                </a:cubicBezTo>
                <a:cubicBezTo>
                  <a:pt x="204" y="112"/>
                  <a:pt x="196" y="108"/>
                  <a:pt x="186" y="103"/>
                </a:cubicBezTo>
                <a:cubicBezTo>
                  <a:pt x="182" y="101"/>
                  <a:pt x="179" y="100"/>
                  <a:pt x="176" y="99"/>
                </a:cubicBezTo>
                <a:cubicBezTo>
                  <a:pt x="173" y="98"/>
                  <a:pt x="173" y="98"/>
                  <a:pt x="173" y="98"/>
                </a:cubicBezTo>
                <a:cubicBezTo>
                  <a:pt x="168" y="96"/>
                  <a:pt x="164" y="92"/>
                  <a:pt x="163" y="87"/>
                </a:cubicBezTo>
                <a:cubicBezTo>
                  <a:pt x="162" y="82"/>
                  <a:pt x="164" y="78"/>
                  <a:pt x="168" y="74"/>
                </a:cubicBezTo>
                <a:cubicBezTo>
                  <a:pt x="178" y="64"/>
                  <a:pt x="183" y="51"/>
                  <a:pt x="182" y="35"/>
                </a:cubicBezTo>
                <a:cubicBezTo>
                  <a:pt x="182" y="21"/>
                  <a:pt x="174" y="13"/>
                  <a:pt x="159" y="9"/>
                </a:cubicBezTo>
                <a:cubicBezTo>
                  <a:pt x="156" y="8"/>
                  <a:pt x="153" y="8"/>
                  <a:pt x="150" y="8"/>
                </a:cubicBezTo>
                <a:close/>
                <a:moveTo>
                  <a:pt x="207" y="137"/>
                </a:moveTo>
                <a:cubicBezTo>
                  <a:pt x="207" y="137"/>
                  <a:pt x="207" y="137"/>
                  <a:pt x="207" y="137"/>
                </a:cubicBezTo>
                <a:close/>
                <a:moveTo>
                  <a:pt x="245" y="149"/>
                </a:moveTo>
                <a:cubicBezTo>
                  <a:pt x="242" y="149"/>
                  <a:pt x="242" y="149"/>
                  <a:pt x="242" y="149"/>
                </a:cubicBezTo>
                <a:cubicBezTo>
                  <a:pt x="234" y="149"/>
                  <a:pt x="232" y="149"/>
                  <a:pt x="223" y="148"/>
                </a:cubicBezTo>
                <a:cubicBezTo>
                  <a:pt x="221" y="148"/>
                  <a:pt x="219" y="146"/>
                  <a:pt x="220" y="144"/>
                </a:cubicBezTo>
                <a:cubicBezTo>
                  <a:pt x="220" y="141"/>
                  <a:pt x="222" y="140"/>
                  <a:pt x="224" y="140"/>
                </a:cubicBezTo>
                <a:cubicBezTo>
                  <a:pt x="232" y="141"/>
                  <a:pt x="235" y="141"/>
                  <a:pt x="243" y="141"/>
                </a:cubicBezTo>
                <a:cubicBezTo>
                  <a:pt x="245" y="141"/>
                  <a:pt x="245" y="141"/>
                  <a:pt x="245" y="141"/>
                </a:cubicBezTo>
                <a:cubicBezTo>
                  <a:pt x="256" y="141"/>
                  <a:pt x="266" y="141"/>
                  <a:pt x="275" y="138"/>
                </a:cubicBezTo>
                <a:cubicBezTo>
                  <a:pt x="278" y="138"/>
                  <a:pt x="281" y="137"/>
                  <a:pt x="283" y="136"/>
                </a:cubicBezTo>
                <a:cubicBezTo>
                  <a:pt x="285" y="135"/>
                  <a:pt x="286" y="133"/>
                  <a:pt x="286" y="132"/>
                </a:cubicBezTo>
                <a:cubicBezTo>
                  <a:pt x="287" y="130"/>
                  <a:pt x="286" y="128"/>
                  <a:pt x="285" y="127"/>
                </a:cubicBezTo>
                <a:cubicBezTo>
                  <a:pt x="281" y="123"/>
                  <a:pt x="276" y="120"/>
                  <a:pt x="269" y="117"/>
                </a:cubicBezTo>
                <a:cubicBezTo>
                  <a:pt x="267" y="116"/>
                  <a:pt x="264" y="115"/>
                  <a:pt x="262" y="114"/>
                </a:cubicBezTo>
                <a:cubicBezTo>
                  <a:pt x="260" y="113"/>
                  <a:pt x="260" y="113"/>
                  <a:pt x="260" y="113"/>
                </a:cubicBezTo>
                <a:cubicBezTo>
                  <a:pt x="256" y="112"/>
                  <a:pt x="254" y="109"/>
                  <a:pt x="253" y="105"/>
                </a:cubicBezTo>
                <a:cubicBezTo>
                  <a:pt x="252" y="101"/>
                  <a:pt x="253" y="98"/>
                  <a:pt x="256" y="95"/>
                </a:cubicBezTo>
                <a:cubicBezTo>
                  <a:pt x="263" y="88"/>
                  <a:pt x="266" y="79"/>
                  <a:pt x="266" y="69"/>
                </a:cubicBezTo>
                <a:cubicBezTo>
                  <a:pt x="265" y="60"/>
                  <a:pt x="261" y="54"/>
                  <a:pt x="251" y="52"/>
                </a:cubicBezTo>
                <a:cubicBezTo>
                  <a:pt x="249" y="51"/>
                  <a:pt x="247" y="51"/>
                  <a:pt x="245" y="51"/>
                </a:cubicBezTo>
                <a:cubicBezTo>
                  <a:pt x="243" y="51"/>
                  <a:pt x="241" y="51"/>
                  <a:pt x="239" y="52"/>
                </a:cubicBezTo>
                <a:cubicBezTo>
                  <a:pt x="229" y="54"/>
                  <a:pt x="225" y="60"/>
                  <a:pt x="224" y="69"/>
                </a:cubicBezTo>
                <a:cubicBezTo>
                  <a:pt x="224" y="79"/>
                  <a:pt x="227" y="88"/>
                  <a:pt x="234" y="95"/>
                </a:cubicBezTo>
                <a:cubicBezTo>
                  <a:pt x="237" y="98"/>
                  <a:pt x="238" y="102"/>
                  <a:pt x="238" y="105"/>
                </a:cubicBezTo>
                <a:cubicBezTo>
                  <a:pt x="237" y="109"/>
                  <a:pt x="235" y="111"/>
                  <a:pt x="231" y="113"/>
                </a:cubicBezTo>
                <a:cubicBezTo>
                  <a:pt x="230" y="113"/>
                  <a:pt x="230" y="113"/>
                  <a:pt x="230" y="113"/>
                </a:cubicBezTo>
                <a:cubicBezTo>
                  <a:pt x="228" y="114"/>
                  <a:pt x="226" y="113"/>
                  <a:pt x="225" y="110"/>
                </a:cubicBezTo>
                <a:cubicBezTo>
                  <a:pt x="224" y="108"/>
                  <a:pt x="225" y="106"/>
                  <a:pt x="227" y="105"/>
                </a:cubicBezTo>
                <a:cubicBezTo>
                  <a:pt x="228" y="105"/>
                  <a:pt x="228" y="105"/>
                  <a:pt x="228" y="105"/>
                </a:cubicBezTo>
                <a:cubicBezTo>
                  <a:pt x="229" y="105"/>
                  <a:pt x="230" y="104"/>
                  <a:pt x="230" y="104"/>
                </a:cubicBezTo>
                <a:cubicBezTo>
                  <a:pt x="230" y="103"/>
                  <a:pt x="229" y="102"/>
                  <a:pt x="228" y="101"/>
                </a:cubicBezTo>
                <a:cubicBezTo>
                  <a:pt x="220" y="92"/>
                  <a:pt x="216" y="81"/>
                  <a:pt x="216" y="68"/>
                </a:cubicBezTo>
                <a:cubicBezTo>
                  <a:pt x="216" y="59"/>
                  <a:pt x="220" y="48"/>
                  <a:pt x="237" y="44"/>
                </a:cubicBezTo>
                <a:cubicBezTo>
                  <a:pt x="240" y="43"/>
                  <a:pt x="242" y="43"/>
                  <a:pt x="245" y="43"/>
                </a:cubicBezTo>
                <a:cubicBezTo>
                  <a:pt x="248" y="43"/>
                  <a:pt x="250" y="43"/>
                  <a:pt x="253" y="44"/>
                </a:cubicBezTo>
                <a:cubicBezTo>
                  <a:pt x="270" y="48"/>
                  <a:pt x="274" y="59"/>
                  <a:pt x="274" y="68"/>
                </a:cubicBezTo>
                <a:cubicBezTo>
                  <a:pt x="274" y="81"/>
                  <a:pt x="270" y="92"/>
                  <a:pt x="262" y="101"/>
                </a:cubicBezTo>
                <a:cubicBezTo>
                  <a:pt x="261" y="101"/>
                  <a:pt x="261" y="102"/>
                  <a:pt x="261" y="103"/>
                </a:cubicBezTo>
                <a:cubicBezTo>
                  <a:pt x="261" y="104"/>
                  <a:pt x="262" y="105"/>
                  <a:pt x="263" y="106"/>
                </a:cubicBezTo>
                <a:cubicBezTo>
                  <a:pt x="265" y="106"/>
                  <a:pt x="265" y="106"/>
                  <a:pt x="265" y="106"/>
                </a:cubicBezTo>
                <a:cubicBezTo>
                  <a:pt x="268" y="107"/>
                  <a:pt x="270" y="108"/>
                  <a:pt x="272" y="109"/>
                </a:cubicBezTo>
                <a:cubicBezTo>
                  <a:pt x="281" y="113"/>
                  <a:pt x="286" y="117"/>
                  <a:pt x="291" y="122"/>
                </a:cubicBezTo>
                <a:cubicBezTo>
                  <a:pt x="294" y="124"/>
                  <a:pt x="295" y="129"/>
                  <a:pt x="294" y="133"/>
                </a:cubicBezTo>
                <a:cubicBezTo>
                  <a:pt x="294" y="137"/>
                  <a:pt x="291" y="141"/>
                  <a:pt x="286" y="143"/>
                </a:cubicBezTo>
                <a:cubicBezTo>
                  <a:pt x="284" y="145"/>
                  <a:pt x="280" y="146"/>
                  <a:pt x="277" y="146"/>
                </a:cubicBezTo>
                <a:cubicBezTo>
                  <a:pt x="267" y="149"/>
                  <a:pt x="257" y="149"/>
                  <a:pt x="245" y="149"/>
                </a:cubicBezTo>
                <a:close/>
                <a:moveTo>
                  <a:pt x="55" y="149"/>
                </a:moveTo>
                <a:cubicBezTo>
                  <a:pt x="42" y="149"/>
                  <a:pt x="31" y="149"/>
                  <a:pt x="20" y="146"/>
                </a:cubicBezTo>
                <a:cubicBezTo>
                  <a:pt x="16" y="145"/>
                  <a:pt x="13" y="144"/>
                  <a:pt x="10" y="143"/>
                </a:cubicBezTo>
                <a:cubicBezTo>
                  <a:pt x="4" y="140"/>
                  <a:pt x="1" y="136"/>
                  <a:pt x="0" y="132"/>
                </a:cubicBezTo>
                <a:cubicBezTo>
                  <a:pt x="0" y="127"/>
                  <a:pt x="1" y="123"/>
                  <a:pt x="5" y="119"/>
                </a:cubicBezTo>
                <a:cubicBezTo>
                  <a:pt x="10" y="114"/>
                  <a:pt x="16" y="110"/>
                  <a:pt x="25" y="106"/>
                </a:cubicBezTo>
                <a:cubicBezTo>
                  <a:pt x="28" y="105"/>
                  <a:pt x="30" y="104"/>
                  <a:pt x="33" y="103"/>
                </a:cubicBezTo>
                <a:cubicBezTo>
                  <a:pt x="35" y="102"/>
                  <a:pt x="35" y="102"/>
                  <a:pt x="35" y="102"/>
                </a:cubicBezTo>
                <a:cubicBezTo>
                  <a:pt x="37" y="101"/>
                  <a:pt x="38" y="100"/>
                  <a:pt x="38" y="99"/>
                </a:cubicBezTo>
                <a:cubicBezTo>
                  <a:pt x="39" y="97"/>
                  <a:pt x="38" y="96"/>
                  <a:pt x="37" y="96"/>
                </a:cubicBezTo>
                <a:cubicBezTo>
                  <a:pt x="28" y="86"/>
                  <a:pt x="23" y="74"/>
                  <a:pt x="24" y="60"/>
                </a:cubicBezTo>
                <a:cubicBezTo>
                  <a:pt x="24" y="50"/>
                  <a:pt x="28" y="38"/>
                  <a:pt x="47" y="33"/>
                </a:cubicBezTo>
                <a:cubicBezTo>
                  <a:pt x="50" y="33"/>
                  <a:pt x="52" y="32"/>
                  <a:pt x="55" y="32"/>
                </a:cubicBezTo>
                <a:cubicBezTo>
                  <a:pt x="58" y="32"/>
                  <a:pt x="61" y="33"/>
                  <a:pt x="64" y="33"/>
                </a:cubicBezTo>
                <a:cubicBezTo>
                  <a:pt x="82" y="38"/>
                  <a:pt x="87" y="50"/>
                  <a:pt x="87" y="60"/>
                </a:cubicBezTo>
                <a:cubicBezTo>
                  <a:pt x="87" y="74"/>
                  <a:pt x="83" y="86"/>
                  <a:pt x="74" y="96"/>
                </a:cubicBezTo>
                <a:cubicBezTo>
                  <a:pt x="73" y="96"/>
                  <a:pt x="72" y="97"/>
                  <a:pt x="72" y="99"/>
                </a:cubicBezTo>
                <a:cubicBezTo>
                  <a:pt x="73" y="100"/>
                  <a:pt x="74" y="101"/>
                  <a:pt x="76" y="102"/>
                </a:cubicBezTo>
                <a:cubicBezTo>
                  <a:pt x="77" y="103"/>
                  <a:pt x="77" y="103"/>
                  <a:pt x="77" y="103"/>
                </a:cubicBezTo>
                <a:cubicBezTo>
                  <a:pt x="80" y="103"/>
                  <a:pt x="81" y="106"/>
                  <a:pt x="80" y="108"/>
                </a:cubicBezTo>
                <a:cubicBezTo>
                  <a:pt x="79" y="110"/>
                  <a:pt x="77" y="111"/>
                  <a:pt x="75" y="110"/>
                </a:cubicBezTo>
                <a:cubicBezTo>
                  <a:pt x="73" y="109"/>
                  <a:pt x="73" y="109"/>
                  <a:pt x="73" y="109"/>
                </a:cubicBezTo>
                <a:cubicBezTo>
                  <a:pt x="68" y="108"/>
                  <a:pt x="65" y="104"/>
                  <a:pt x="64" y="100"/>
                </a:cubicBezTo>
                <a:cubicBezTo>
                  <a:pt x="64" y="97"/>
                  <a:pt x="65" y="93"/>
                  <a:pt x="68" y="90"/>
                </a:cubicBezTo>
                <a:cubicBezTo>
                  <a:pt x="76" y="82"/>
                  <a:pt x="79" y="72"/>
                  <a:pt x="79" y="60"/>
                </a:cubicBezTo>
                <a:cubicBezTo>
                  <a:pt x="78" y="50"/>
                  <a:pt x="73" y="44"/>
                  <a:pt x="62" y="41"/>
                </a:cubicBezTo>
                <a:cubicBezTo>
                  <a:pt x="60" y="41"/>
                  <a:pt x="57" y="41"/>
                  <a:pt x="55" y="41"/>
                </a:cubicBezTo>
                <a:cubicBezTo>
                  <a:pt x="53" y="41"/>
                  <a:pt x="51" y="41"/>
                  <a:pt x="49" y="41"/>
                </a:cubicBezTo>
                <a:cubicBezTo>
                  <a:pt x="38" y="44"/>
                  <a:pt x="32" y="50"/>
                  <a:pt x="32" y="60"/>
                </a:cubicBezTo>
                <a:cubicBezTo>
                  <a:pt x="31" y="72"/>
                  <a:pt x="35" y="82"/>
                  <a:pt x="43" y="90"/>
                </a:cubicBezTo>
                <a:cubicBezTo>
                  <a:pt x="46" y="93"/>
                  <a:pt x="47" y="97"/>
                  <a:pt x="46" y="100"/>
                </a:cubicBezTo>
                <a:cubicBezTo>
                  <a:pt x="45" y="104"/>
                  <a:pt x="42" y="108"/>
                  <a:pt x="38" y="109"/>
                </a:cubicBezTo>
                <a:cubicBezTo>
                  <a:pt x="36" y="110"/>
                  <a:pt x="36" y="110"/>
                  <a:pt x="36" y="110"/>
                </a:cubicBezTo>
                <a:cubicBezTo>
                  <a:pt x="34" y="111"/>
                  <a:pt x="31" y="112"/>
                  <a:pt x="29" y="113"/>
                </a:cubicBezTo>
                <a:cubicBezTo>
                  <a:pt x="20" y="117"/>
                  <a:pt x="15" y="121"/>
                  <a:pt x="10" y="125"/>
                </a:cubicBezTo>
                <a:cubicBezTo>
                  <a:pt x="9" y="127"/>
                  <a:pt x="8" y="129"/>
                  <a:pt x="8" y="130"/>
                </a:cubicBezTo>
                <a:cubicBezTo>
                  <a:pt x="9" y="132"/>
                  <a:pt x="10" y="134"/>
                  <a:pt x="13" y="135"/>
                </a:cubicBezTo>
                <a:cubicBezTo>
                  <a:pt x="16" y="136"/>
                  <a:pt x="19" y="137"/>
                  <a:pt x="22" y="138"/>
                </a:cubicBezTo>
                <a:cubicBezTo>
                  <a:pt x="32" y="141"/>
                  <a:pt x="43" y="141"/>
                  <a:pt x="55" y="141"/>
                </a:cubicBezTo>
                <a:cubicBezTo>
                  <a:pt x="63" y="141"/>
                  <a:pt x="69" y="141"/>
                  <a:pt x="75" y="140"/>
                </a:cubicBezTo>
                <a:cubicBezTo>
                  <a:pt x="77" y="140"/>
                  <a:pt x="79" y="142"/>
                  <a:pt x="80" y="144"/>
                </a:cubicBezTo>
                <a:cubicBezTo>
                  <a:pt x="80" y="146"/>
                  <a:pt x="78" y="148"/>
                  <a:pt x="76" y="148"/>
                </a:cubicBezTo>
                <a:cubicBezTo>
                  <a:pt x="70" y="149"/>
                  <a:pt x="63" y="149"/>
                  <a:pt x="55"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9" name="Google Shape;404;p23">
            <a:extLst>
              <a:ext uri="{FF2B5EF4-FFF2-40B4-BE49-F238E27FC236}">
                <a16:creationId xmlns:a16="http://schemas.microsoft.com/office/drawing/2014/main" id="{B6B7A4B0-3CDC-4135-AC64-B0A6EA5F1255}"/>
              </a:ext>
            </a:extLst>
          </p:cNvPr>
          <p:cNvSpPr>
            <a:spLocks/>
          </p:cNvSpPr>
          <p:nvPr/>
        </p:nvSpPr>
        <p:spPr bwMode="auto">
          <a:xfrm>
            <a:off x="8649566" y="3892550"/>
            <a:ext cx="801688" cy="942975"/>
          </a:xfrm>
          <a:custGeom>
            <a:avLst/>
            <a:gdLst>
              <a:gd name="T0" fmla="*/ 1430461381 w 186"/>
              <a:gd name="T1" fmla="*/ 2147483646 h 218"/>
              <a:gd name="T2" fmla="*/ 1430461381 w 186"/>
              <a:gd name="T3" fmla="*/ 2147483646 h 218"/>
              <a:gd name="T4" fmla="*/ 2062092391 w 186"/>
              <a:gd name="T5" fmla="*/ 2147483646 h 218"/>
              <a:gd name="T6" fmla="*/ 2147483646 w 186"/>
              <a:gd name="T7" fmla="*/ 2147483646 h 218"/>
              <a:gd name="T8" fmla="*/ 1207531775 w 186"/>
              <a:gd name="T9" fmla="*/ 2147483646 h 218"/>
              <a:gd name="T10" fmla="*/ 2147483646 w 186"/>
              <a:gd name="T11" fmla="*/ 2147483646 h 218"/>
              <a:gd name="T12" fmla="*/ 2147483646 w 186"/>
              <a:gd name="T13" fmla="*/ 2147483646 h 218"/>
              <a:gd name="T14" fmla="*/ 1374726824 w 186"/>
              <a:gd name="T15" fmla="*/ 2147483646 h 218"/>
              <a:gd name="T16" fmla="*/ 1114643720 w 186"/>
              <a:gd name="T17" fmla="*/ 2147483646 h 218"/>
              <a:gd name="T18" fmla="*/ 1058913474 w 186"/>
              <a:gd name="T19" fmla="*/ 2147483646 h 218"/>
              <a:gd name="T20" fmla="*/ 594477513 w 186"/>
              <a:gd name="T21" fmla="*/ 1515555476 h 218"/>
              <a:gd name="T22" fmla="*/ 2147483646 w 186"/>
              <a:gd name="T23" fmla="*/ 1515555476 h 218"/>
              <a:gd name="T24" fmla="*/ 2147483646 w 186"/>
              <a:gd name="T25" fmla="*/ 2147483646 h 218"/>
              <a:gd name="T26" fmla="*/ 2147483646 w 186"/>
              <a:gd name="T27" fmla="*/ 2147483646 h 218"/>
              <a:gd name="T28" fmla="*/ 1709121233 w 186"/>
              <a:gd name="T29" fmla="*/ 2147483646 h 218"/>
              <a:gd name="T30" fmla="*/ 2024934583 w 186"/>
              <a:gd name="T31" fmla="*/ 2147483646 h 218"/>
              <a:gd name="T32" fmla="*/ 2147483646 w 186"/>
              <a:gd name="T33" fmla="*/ 2147483646 h 218"/>
              <a:gd name="T34" fmla="*/ 2147483646 w 186"/>
              <a:gd name="T35" fmla="*/ 2147483646 h 218"/>
              <a:gd name="T36" fmla="*/ 1709121233 w 186"/>
              <a:gd name="T37" fmla="*/ 879397722 h 218"/>
              <a:gd name="T38" fmla="*/ 873137365 w 186"/>
              <a:gd name="T39" fmla="*/ 2147483646 h 218"/>
              <a:gd name="T40" fmla="*/ 1244685272 w 186"/>
              <a:gd name="T41" fmla="*/ 2147483646 h 218"/>
              <a:gd name="T42" fmla="*/ 1374726824 w 186"/>
              <a:gd name="T43" fmla="*/ 2147483646 h 218"/>
              <a:gd name="T44" fmla="*/ 371547907 w 186"/>
              <a:gd name="T45" fmla="*/ 1871057051 h 218"/>
              <a:gd name="T46" fmla="*/ 0 w 186"/>
              <a:gd name="T47" fmla="*/ 1796215980 h 218"/>
              <a:gd name="T48" fmla="*/ 371547907 w 186"/>
              <a:gd name="T49" fmla="*/ 1721374909 h 218"/>
              <a:gd name="T50" fmla="*/ 371547907 w 186"/>
              <a:gd name="T51" fmla="*/ 1871057051 h 218"/>
              <a:gd name="T52" fmla="*/ 2147483646 w 186"/>
              <a:gd name="T53" fmla="*/ 1814928410 h 218"/>
              <a:gd name="T54" fmla="*/ 2147483646 w 186"/>
              <a:gd name="T55" fmla="*/ 1665241943 h 218"/>
              <a:gd name="T56" fmla="*/ 2147483646 w 186"/>
              <a:gd name="T57" fmla="*/ 1740083014 h 218"/>
              <a:gd name="T58" fmla="*/ 1021755666 w 186"/>
              <a:gd name="T59" fmla="*/ 1758795444 h 218"/>
              <a:gd name="T60" fmla="*/ 947448671 w 186"/>
              <a:gd name="T61" fmla="*/ 1665241943 h 218"/>
              <a:gd name="T62" fmla="*/ 1746274731 w 186"/>
              <a:gd name="T63" fmla="*/ 1103925260 h 218"/>
              <a:gd name="T64" fmla="*/ 1746274731 w 186"/>
              <a:gd name="T65" fmla="*/ 1253607402 h 218"/>
              <a:gd name="T66" fmla="*/ 1021755666 w 186"/>
              <a:gd name="T67" fmla="*/ 1758795444 h 218"/>
              <a:gd name="T68" fmla="*/ 2147483646 w 186"/>
              <a:gd name="T69" fmla="*/ 898110153 h 218"/>
              <a:gd name="T70" fmla="*/ 2147483646 w 186"/>
              <a:gd name="T71" fmla="*/ 542608578 h 218"/>
              <a:gd name="T72" fmla="*/ 2147483646 w 186"/>
              <a:gd name="T73" fmla="*/ 654870184 h 218"/>
              <a:gd name="T74" fmla="*/ 2147483646 w 186"/>
              <a:gd name="T75" fmla="*/ 916818258 h 218"/>
              <a:gd name="T76" fmla="*/ 705942316 w 186"/>
              <a:gd name="T77" fmla="*/ 898110153 h 218"/>
              <a:gd name="T78" fmla="*/ 445859212 w 186"/>
              <a:gd name="T79" fmla="*/ 542608578 h 218"/>
              <a:gd name="T80" fmla="*/ 817407119 w 186"/>
              <a:gd name="T81" fmla="*/ 804556651 h 218"/>
              <a:gd name="T82" fmla="*/ 761672562 w 186"/>
              <a:gd name="T83" fmla="*/ 916818258 h 218"/>
              <a:gd name="T84" fmla="*/ 1616233179 w 186"/>
              <a:gd name="T85" fmla="*/ 505183717 h 218"/>
              <a:gd name="T86" fmla="*/ 1709121233 w 186"/>
              <a:gd name="T87" fmla="*/ 0 h 218"/>
              <a:gd name="T88" fmla="*/ 1783428229 w 186"/>
              <a:gd name="T89" fmla="*/ 505183717 h 2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 h="218" extrusionOk="0">
                <a:moveTo>
                  <a:pt x="107" y="218"/>
                </a:moveTo>
                <a:cubicBezTo>
                  <a:pt x="77" y="218"/>
                  <a:pt x="77" y="218"/>
                  <a:pt x="77" y="218"/>
                </a:cubicBezTo>
                <a:cubicBezTo>
                  <a:pt x="75" y="218"/>
                  <a:pt x="73" y="216"/>
                  <a:pt x="73" y="214"/>
                </a:cubicBezTo>
                <a:cubicBezTo>
                  <a:pt x="73" y="212"/>
                  <a:pt x="75" y="210"/>
                  <a:pt x="77" y="210"/>
                </a:cubicBezTo>
                <a:cubicBezTo>
                  <a:pt x="107" y="210"/>
                  <a:pt x="107" y="210"/>
                  <a:pt x="107" y="210"/>
                </a:cubicBezTo>
                <a:cubicBezTo>
                  <a:pt x="109" y="210"/>
                  <a:pt x="111" y="212"/>
                  <a:pt x="111" y="214"/>
                </a:cubicBezTo>
                <a:cubicBezTo>
                  <a:pt x="111" y="216"/>
                  <a:pt x="109" y="218"/>
                  <a:pt x="107" y="218"/>
                </a:cubicBezTo>
                <a:close/>
                <a:moveTo>
                  <a:pt x="116" y="204"/>
                </a:moveTo>
                <a:cubicBezTo>
                  <a:pt x="69" y="204"/>
                  <a:pt x="69" y="204"/>
                  <a:pt x="69" y="204"/>
                </a:cubicBezTo>
                <a:cubicBezTo>
                  <a:pt x="66" y="204"/>
                  <a:pt x="65" y="202"/>
                  <a:pt x="65" y="200"/>
                </a:cubicBezTo>
                <a:cubicBezTo>
                  <a:pt x="65" y="198"/>
                  <a:pt x="66" y="196"/>
                  <a:pt x="69" y="196"/>
                </a:cubicBezTo>
                <a:cubicBezTo>
                  <a:pt x="116" y="196"/>
                  <a:pt x="116" y="196"/>
                  <a:pt x="116" y="196"/>
                </a:cubicBezTo>
                <a:cubicBezTo>
                  <a:pt x="118" y="196"/>
                  <a:pt x="120" y="198"/>
                  <a:pt x="120" y="200"/>
                </a:cubicBezTo>
                <a:cubicBezTo>
                  <a:pt x="120" y="202"/>
                  <a:pt x="118" y="204"/>
                  <a:pt x="116" y="204"/>
                </a:cubicBezTo>
                <a:close/>
                <a:moveTo>
                  <a:pt x="92" y="189"/>
                </a:moveTo>
                <a:cubicBezTo>
                  <a:pt x="83" y="189"/>
                  <a:pt x="74" y="189"/>
                  <a:pt x="74" y="189"/>
                </a:cubicBezTo>
                <a:cubicBezTo>
                  <a:pt x="74" y="189"/>
                  <a:pt x="74" y="189"/>
                  <a:pt x="74" y="189"/>
                </a:cubicBezTo>
                <a:cubicBezTo>
                  <a:pt x="65" y="189"/>
                  <a:pt x="62" y="186"/>
                  <a:pt x="60" y="178"/>
                </a:cubicBezTo>
                <a:cubicBezTo>
                  <a:pt x="59" y="175"/>
                  <a:pt x="59" y="172"/>
                  <a:pt x="59" y="169"/>
                </a:cubicBezTo>
                <a:cubicBezTo>
                  <a:pt x="59" y="165"/>
                  <a:pt x="59" y="161"/>
                  <a:pt x="57" y="158"/>
                </a:cubicBezTo>
                <a:cubicBezTo>
                  <a:pt x="51" y="146"/>
                  <a:pt x="46" y="138"/>
                  <a:pt x="40" y="126"/>
                </a:cubicBezTo>
                <a:cubicBezTo>
                  <a:pt x="34" y="115"/>
                  <a:pt x="28" y="97"/>
                  <a:pt x="32" y="81"/>
                </a:cubicBezTo>
                <a:cubicBezTo>
                  <a:pt x="37" y="60"/>
                  <a:pt x="59" y="39"/>
                  <a:pt x="92" y="39"/>
                </a:cubicBezTo>
                <a:cubicBezTo>
                  <a:pt x="124" y="39"/>
                  <a:pt x="146" y="60"/>
                  <a:pt x="151" y="81"/>
                </a:cubicBezTo>
                <a:cubicBezTo>
                  <a:pt x="155" y="97"/>
                  <a:pt x="149" y="115"/>
                  <a:pt x="143" y="126"/>
                </a:cubicBezTo>
                <a:cubicBezTo>
                  <a:pt x="137" y="138"/>
                  <a:pt x="133" y="146"/>
                  <a:pt x="126" y="158"/>
                </a:cubicBezTo>
                <a:cubicBezTo>
                  <a:pt x="125" y="161"/>
                  <a:pt x="124" y="165"/>
                  <a:pt x="124" y="169"/>
                </a:cubicBezTo>
                <a:cubicBezTo>
                  <a:pt x="124" y="172"/>
                  <a:pt x="124" y="175"/>
                  <a:pt x="123" y="178"/>
                </a:cubicBezTo>
                <a:cubicBezTo>
                  <a:pt x="122" y="186"/>
                  <a:pt x="118" y="189"/>
                  <a:pt x="109" y="189"/>
                </a:cubicBezTo>
                <a:cubicBezTo>
                  <a:pt x="109" y="189"/>
                  <a:pt x="100" y="189"/>
                  <a:pt x="92" y="189"/>
                </a:cubicBezTo>
                <a:close/>
                <a:moveTo>
                  <a:pt x="74" y="181"/>
                </a:moveTo>
                <a:cubicBezTo>
                  <a:pt x="75" y="181"/>
                  <a:pt x="108" y="181"/>
                  <a:pt x="109" y="181"/>
                </a:cubicBezTo>
                <a:cubicBezTo>
                  <a:pt x="114" y="181"/>
                  <a:pt x="115" y="180"/>
                  <a:pt x="115" y="176"/>
                </a:cubicBezTo>
                <a:cubicBezTo>
                  <a:pt x="116" y="174"/>
                  <a:pt x="116" y="171"/>
                  <a:pt x="116" y="169"/>
                </a:cubicBezTo>
                <a:cubicBezTo>
                  <a:pt x="116" y="164"/>
                  <a:pt x="116" y="158"/>
                  <a:pt x="119" y="154"/>
                </a:cubicBezTo>
                <a:cubicBezTo>
                  <a:pt x="125" y="142"/>
                  <a:pt x="130" y="134"/>
                  <a:pt x="136" y="123"/>
                </a:cubicBezTo>
                <a:cubicBezTo>
                  <a:pt x="140" y="114"/>
                  <a:pt x="147" y="98"/>
                  <a:pt x="143" y="83"/>
                </a:cubicBezTo>
                <a:cubicBezTo>
                  <a:pt x="139" y="66"/>
                  <a:pt x="119" y="47"/>
                  <a:pt x="92" y="47"/>
                </a:cubicBezTo>
                <a:cubicBezTo>
                  <a:pt x="64" y="47"/>
                  <a:pt x="44" y="66"/>
                  <a:pt x="40" y="83"/>
                </a:cubicBezTo>
                <a:cubicBezTo>
                  <a:pt x="36" y="98"/>
                  <a:pt x="43" y="114"/>
                  <a:pt x="47" y="123"/>
                </a:cubicBezTo>
                <a:cubicBezTo>
                  <a:pt x="54" y="134"/>
                  <a:pt x="58" y="142"/>
                  <a:pt x="64" y="154"/>
                </a:cubicBezTo>
                <a:cubicBezTo>
                  <a:pt x="67" y="158"/>
                  <a:pt x="67" y="164"/>
                  <a:pt x="67" y="169"/>
                </a:cubicBezTo>
                <a:cubicBezTo>
                  <a:pt x="67" y="171"/>
                  <a:pt x="67" y="174"/>
                  <a:pt x="68" y="176"/>
                </a:cubicBezTo>
                <a:cubicBezTo>
                  <a:pt x="69" y="180"/>
                  <a:pt x="69" y="181"/>
                  <a:pt x="74" y="181"/>
                </a:cubicBezTo>
                <a:cubicBezTo>
                  <a:pt x="74" y="181"/>
                  <a:pt x="74" y="181"/>
                  <a:pt x="74" y="181"/>
                </a:cubicBezTo>
                <a:close/>
                <a:moveTo>
                  <a:pt x="20" y="100"/>
                </a:moveTo>
                <a:cubicBezTo>
                  <a:pt x="4" y="100"/>
                  <a:pt x="4" y="100"/>
                  <a:pt x="4" y="100"/>
                </a:cubicBezTo>
                <a:cubicBezTo>
                  <a:pt x="2" y="100"/>
                  <a:pt x="0" y="98"/>
                  <a:pt x="0" y="96"/>
                </a:cubicBezTo>
                <a:cubicBezTo>
                  <a:pt x="0" y="94"/>
                  <a:pt x="2" y="92"/>
                  <a:pt x="4" y="92"/>
                </a:cubicBezTo>
                <a:cubicBezTo>
                  <a:pt x="20" y="92"/>
                  <a:pt x="20" y="92"/>
                  <a:pt x="20" y="92"/>
                </a:cubicBezTo>
                <a:cubicBezTo>
                  <a:pt x="22" y="92"/>
                  <a:pt x="24" y="94"/>
                  <a:pt x="24" y="96"/>
                </a:cubicBezTo>
                <a:cubicBezTo>
                  <a:pt x="24" y="98"/>
                  <a:pt x="22" y="100"/>
                  <a:pt x="20" y="100"/>
                </a:cubicBezTo>
                <a:close/>
                <a:moveTo>
                  <a:pt x="182" y="97"/>
                </a:moveTo>
                <a:cubicBezTo>
                  <a:pt x="163" y="97"/>
                  <a:pt x="163" y="97"/>
                  <a:pt x="163" y="97"/>
                </a:cubicBezTo>
                <a:cubicBezTo>
                  <a:pt x="161" y="97"/>
                  <a:pt x="159" y="95"/>
                  <a:pt x="159" y="93"/>
                </a:cubicBezTo>
                <a:cubicBezTo>
                  <a:pt x="159" y="91"/>
                  <a:pt x="161" y="89"/>
                  <a:pt x="163" y="89"/>
                </a:cubicBezTo>
                <a:cubicBezTo>
                  <a:pt x="182" y="89"/>
                  <a:pt x="182" y="89"/>
                  <a:pt x="182" y="89"/>
                </a:cubicBezTo>
                <a:cubicBezTo>
                  <a:pt x="185" y="89"/>
                  <a:pt x="186" y="91"/>
                  <a:pt x="186" y="93"/>
                </a:cubicBezTo>
                <a:cubicBezTo>
                  <a:pt x="186" y="95"/>
                  <a:pt x="185" y="97"/>
                  <a:pt x="182" y="97"/>
                </a:cubicBezTo>
                <a:close/>
                <a:moveTo>
                  <a:pt x="55" y="94"/>
                </a:moveTo>
                <a:cubicBezTo>
                  <a:pt x="55" y="94"/>
                  <a:pt x="54" y="94"/>
                  <a:pt x="54" y="94"/>
                </a:cubicBezTo>
                <a:cubicBezTo>
                  <a:pt x="52" y="93"/>
                  <a:pt x="51" y="91"/>
                  <a:pt x="51" y="89"/>
                </a:cubicBezTo>
                <a:cubicBezTo>
                  <a:pt x="55" y="74"/>
                  <a:pt x="71" y="59"/>
                  <a:pt x="94" y="59"/>
                </a:cubicBezTo>
                <a:cubicBezTo>
                  <a:pt x="94" y="59"/>
                  <a:pt x="94" y="59"/>
                  <a:pt x="94" y="59"/>
                </a:cubicBezTo>
                <a:cubicBezTo>
                  <a:pt x="96" y="59"/>
                  <a:pt x="98" y="61"/>
                  <a:pt x="98" y="63"/>
                </a:cubicBezTo>
                <a:cubicBezTo>
                  <a:pt x="98" y="65"/>
                  <a:pt x="96" y="67"/>
                  <a:pt x="94" y="67"/>
                </a:cubicBezTo>
                <a:cubicBezTo>
                  <a:pt x="75" y="67"/>
                  <a:pt x="62" y="79"/>
                  <a:pt x="59" y="91"/>
                </a:cubicBezTo>
                <a:cubicBezTo>
                  <a:pt x="59" y="93"/>
                  <a:pt x="57" y="94"/>
                  <a:pt x="55" y="94"/>
                </a:cubicBezTo>
                <a:close/>
                <a:moveTo>
                  <a:pt x="144" y="49"/>
                </a:moveTo>
                <a:cubicBezTo>
                  <a:pt x="143" y="49"/>
                  <a:pt x="141" y="49"/>
                  <a:pt x="141" y="48"/>
                </a:cubicBezTo>
                <a:cubicBezTo>
                  <a:pt x="139" y="47"/>
                  <a:pt x="139" y="44"/>
                  <a:pt x="141" y="43"/>
                </a:cubicBezTo>
                <a:cubicBezTo>
                  <a:pt x="154" y="29"/>
                  <a:pt x="154" y="29"/>
                  <a:pt x="154" y="29"/>
                </a:cubicBezTo>
                <a:cubicBezTo>
                  <a:pt x="156" y="27"/>
                  <a:pt x="159" y="27"/>
                  <a:pt x="160" y="29"/>
                </a:cubicBezTo>
                <a:cubicBezTo>
                  <a:pt x="162" y="30"/>
                  <a:pt x="162" y="33"/>
                  <a:pt x="160" y="35"/>
                </a:cubicBezTo>
                <a:cubicBezTo>
                  <a:pt x="146" y="48"/>
                  <a:pt x="146" y="48"/>
                  <a:pt x="146" y="48"/>
                </a:cubicBezTo>
                <a:cubicBezTo>
                  <a:pt x="146" y="49"/>
                  <a:pt x="145" y="49"/>
                  <a:pt x="144" y="49"/>
                </a:cubicBezTo>
                <a:close/>
                <a:moveTo>
                  <a:pt x="41" y="49"/>
                </a:moveTo>
                <a:cubicBezTo>
                  <a:pt x="40" y="49"/>
                  <a:pt x="39" y="49"/>
                  <a:pt x="38" y="48"/>
                </a:cubicBezTo>
                <a:cubicBezTo>
                  <a:pt x="24" y="35"/>
                  <a:pt x="24" y="35"/>
                  <a:pt x="24" y="35"/>
                </a:cubicBezTo>
                <a:cubicBezTo>
                  <a:pt x="22" y="33"/>
                  <a:pt x="22" y="30"/>
                  <a:pt x="24" y="29"/>
                </a:cubicBezTo>
                <a:cubicBezTo>
                  <a:pt x="26" y="27"/>
                  <a:pt x="28" y="27"/>
                  <a:pt x="30" y="29"/>
                </a:cubicBezTo>
                <a:cubicBezTo>
                  <a:pt x="44" y="43"/>
                  <a:pt x="44" y="43"/>
                  <a:pt x="44" y="43"/>
                </a:cubicBezTo>
                <a:cubicBezTo>
                  <a:pt x="45" y="44"/>
                  <a:pt x="45" y="47"/>
                  <a:pt x="44" y="48"/>
                </a:cubicBezTo>
                <a:cubicBezTo>
                  <a:pt x="43" y="49"/>
                  <a:pt x="42" y="49"/>
                  <a:pt x="41" y="49"/>
                </a:cubicBezTo>
                <a:close/>
                <a:moveTo>
                  <a:pt x="92" y="31"/>
                </a:moveTo>
                <a:cubicBezTo>
                  <a:pt x="89" y="31"/>
                  <a:pt x="87" y="29"/>
                  <a:pt x="87" y="27"/>
                </a:cubicBezTo>
                <a:cubicBezTo>
                  <a:pt x="87" y="4"/>
                  <a:pt x="87" y="4"/>
                  <a:pt x="87" y="4"/>
                </a:cubicBezTo>
                <a:cubicBezTo>
                  <a:pt x="87" y="2"/>
                  <a:pt x="89" y="0"/>
                  <a:pt x="92" y="0"/>
                </a:cubicBezTo>
                <a:cubicBezTo>
                  <a:pt x="94" y="0"/>
                  <a:pt x="96" y="2"/>
                  <a:pt x="96" y="4"/>
                </a:cubicBezTo>
                <a:cubicBezTo>
                  <a:pt x="96" y="27"/>
                  <a:pt x="96" y="27"/>
                  <a:pt x="96" y="27"/>
                </a:cubicBezTo>
                <a:cubicBezTo>
                  <a:pt x="96" y="29"/>
                  <a:pt x="94" y="31"/>
                  <a:pt x="9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1" name="Google Shape;1400;p31">
            <a:extLst>
              <a:ext uri="{FF2B5EF4-FFF2-40B4-BE49-F238E27FC236}">
                <a16:creationId xmlns:a16="http://schemas.microsoft.com/office/drawing/2014/main" id="{6E5CD277-3125-427A-8DF5-166386B1EF77}"/>
              </a:ext>
            </a:extLst>
          </p:cNvPr>
          <p:cNvSpPr>
            <a:spLocks/>
          </p:cNvSpPr>
          <p:nvPr/>
        </p:nvSpPr>
        <p:spPr bwMode="auto">
          <a:xfrm>
            <a:off x="971550" y="5256897"/>
            <a:ext cx="1473200" cy="655637"/>
          </a:xfrm>
          <a:custGeom>
            <a:avLst/>
            <a:gdLst>
              <a:gd name="T0" fmla="*/ 0 w 928"/>
              <a:gd name="T1" fmla="*/ 1040822944 h 413"/>
              <a:gd name="T2" fmla="*/ 1938000950 w 928"/>
              <a:gd name="T3" fmla="*/ 1040822944 h 413"/>
              <a:gd name="T4" fmla="*/ 2147483646 w 928"/>
              <a:gd name="T5" fmla="*/ 0 h 413"/>
              <a:gd name="T6" fmla="*/ 405745950 w 928"/>
              <a:gd name="T7" fmla="*/ 0 h 413"/>
              <a:gd name="T8" fmla="*/ 0 w 928"/>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8" h="413" extrusionOk="0">
                <a:moveTo>
                  <a:pt x="0" y="413"/>
                </a:moveTo>
                <a:lnTo>
                  <a:pt x="769" y="413"/>
                </a:lnTo>
                <a:lnTo>
                  <a:pt x="928" y="0"/>
                </a:lnTo>
                <a:lnTo>
                  <a:pt x="161" y="0"/>
                </a:lnTo>
                <a:lnTo>
                  <a:pt x="0" y="413"/>
                </a:lnTo>
                <a:close/>
              </a:path>
            </a:pathLst>
          </a:custGeom>
          <a:solidFill>
            <a:srgbClr val="F5C2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2" name="Google Shape;1401;p31">
            <a:extLst>
              <a:ext uri="{FF2B5EF4-FFF2-40B4-BE49-F238E27FC236}">
                <a16:creationId xmlns:a16="http://schemas.microsoft.com/office/drawing/2014/main" id="{E3D1E81B-F60E-4D67-AB81-C8B88E1ECE60}"/>
              </a:ext>
            </a:extLst>
          </p:cNvPr>
          <p:cNvSpPr>
            <a:spLocks/>
          </p:cNvSpPr>
          <p:nvPr/>
        </p:nvSpPr>
        <p:spPr bwMode="auto">
          <a:xfrm>
            <a:off x="971550" y="4596497"/>
            <a:ext cx="1473200" cy="660400"/>
          </a:xfrm>
          <a:custGeom>
            <a:avLst/>
            <a:gdLst>
              <a:gd name="T0" fmla="*/ 0 w 928"/>
              <a:gd name="T1" fmla="*/ 0 h 416"/>
              <a:gd name="T2" fmla="*/ 405745950 w 928"/>
              <a:gd name="T3" fmla="*/ 1048385000 h 416"/>
              <a:gd name="T4" fmla="*/ 2147483646 w 928"/>
              <a:gd name="T5" fmla="*/ 1048385000 h 416"/>
              <a:gd name="T6" fmla="*/ 1938000950 w 928"/>
              <a:gd name="T7" fmla="*/ 0 h 416"/>
              <a:gd name="T8" fmla="*/ 0 w 928"/>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8" h="416" extrusionOk="0">
                <a:moveTo>
                  <a:pt x="0" y="0"/>
                </a:moveTo>
                <a:lnTo>
                  <a:pt x="161" y="416"/>
                </a:lnTo>
                <a:lnTo>
                  <a:pt x="928" y="416"/>
                </a:lnTo>
                <a:lnTo>
                  <a:pt x="769" y="0"/>
                </a:lnTo>
                <a:lnTo>
                  <a:pt x="0" y="0"/>
                </a:lnTo>
                <a:close/>
              </a:path>
            </a:pathLst>
          </a:custGeom>
          <a:solidFill>
            <a:srgbClr val="FFD7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3" name="Google Shape;1402;p31">
            <a:extLst>
              <a:ext uri="{FF2B5EF4-FFF2-40B4-BE49-F238E27FC236}">
                <a16:creationId xmlns:a16="http://schemas.microsoft.com/office/drawing/2014/main" id="{304F2D2A-58CF-4A00-9DA0-55D92F75354A}"/>
              </a:ext>
            </a:extLst>
          </p:cNvPr>
          <p:cNvSpPr>
            <a:spLocks/>
          </p:cNvSpPr>
          <p:nvPr/>
        </p:nvSpPr>
        <p:spPr bwMode="auto">
          <a:xfrm>
            <a:off x="2278063" y="5256897"/>
            <a:ext cx="1471612" cy="655637"/>
          </a:xfrm>
          <a:custGeom>
            <a:avLst/>
            <a:gdLst>
              <a:gd name="T0" fmla="*/ 0 w 927"/>
              <a:gd name="T1" fmla="*/ 1040822944 h 413"/>
              <a:gd name="T2" fmla="*/ 1930439032 w 927"/>
              <a:gd name="T3" fmla="*/ 1040822944 h 413"/>
              <a:gd name="T4" fmla="*/ 2147483646 w 927"/>
              <a:gd name="T5" fmla="*/ 0 h 413"/>
              <a:gd name="T6" fmla="*/ 398184552 w 927"/>
              <a:gd name="T7" fmla="*/ 0 h 413"/>
              <a:gd name="T8" fmla="*/ 0 w 927"/>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3" extrusionOk="0">
                <a:moveTo>
                  <a:pt x="0" y="413"/>
                </a:moveTo>
                <a:lnTo>
                  <a:pt x="766" y="413"/>
                </a:lnTo>
                <a:lnTo>
                  <a:pt x="927" y="0"/>
                </a:lnTo>
                <a:lnTo>
                  <a:pt x="158" y="0"/>
                </a:lnTo>
                <a:lnTo>
                  <a:pt x="0" y="413"/>
                </a:lnTo>
                <a:close/>
              </a:path>
            </a:pathLst>
          </a:custGeom>
          <a:solidFill>
            <a:srgbClr val="F5862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4" name="Google Shape;1403;p31">
            <a:extLst>
              <a:ext uri="{FF2B5EF4-FFF2-40B4-BE49-F238E27FC236}">
                <a16:creationId xmlns:a16="http://schemas.microsoft.com/office/drawing/2014/main" id="{A3F97184-59D5-4435-AF27-840C9AB02EF8}"/>
              </a:ext>
            </a:extLst>
          </p:cNvPr>
          <p:cNvSpPr>
            <a:spLocks/>
          </p:cNvSpPr>
          <p:nvPr/>
        </p:nvSpPr>
        <p:spPr bwMode="auto">
          <a:xfrm>
            <a:off x="2278063" y="4596497"/>
            <a:ext cx="1471612" cy="660400"/>
          </a:xfrm>
          <a:custGeom>
            <a:avLst/>
            <a:gdLst>
              <a:gd name="T0" fmla="*/ 0 w 927"/>
              <a:gd name="T1" fmla="*/ 0 h 416"/>
              <a:gd name="T2" fmla="*/ 398184552 w 927"/>
              <a:gd name="T3" fmla="*/ 1048385000 h 416"/>
              <a:gd name="T4" fmla="*/ 2147483646 w 927"/>
              <a:gd name="T5" fmla="*/ 1048385000 h 416"/>
              <a:gd name="T6" fmla="*/ 1930439032 w 927"/>
              <a:gd name="T7" fmla="*/ 0 h 416"/>
              <a:gd name="T8" fmla="*/ 0 w 927"/>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6" extrusionOk="0">
                <a:moveTo>
                  <a:pt x="0" y="0"/>
                </a:moveTo>
                <a:lnTo>
                  <a:pt x="158" y="416"/>
                </a:lnTo>
                <a:lnTo>
                  <a:pt x="927" y="416"/>
                </a:lnTo>
                <a:lnTo>
                  <a:pt x="766" y="0"/>
                </a:lnTo>
                <a:lnTo>
                  <a:pt x="0" y="0"/>
                </a:lnTo>
                <a:close/>
              </a:path>
            </a:pathLst>
          </a:custGeom>
          <a:solidFill>
            <a:srgbClr val="FFA2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5" name="Google Shape;1404;p31">
            <a:extLst>
              <a:ext uri="{FF2B5EF4-FFF2-40B4-BE49-F238E27FC236}">
                <a16:creationId xmlns:a16="http://schemas.microsoft.com/office/drawing/2014/main" id="{81824A18-94EF-481C-9A3E-372F7B635A40}"/>
              </a:ext>
            </a:extLst>
          </p:cNvPr>
          <p:cNvSpPr>
            <a:spLocks/>
          </p:cNvSpPr>
          <p:nvPr/>
        </p:nvSpPr>
        <p:spPr bwMode="auto">
          <a:xfrm>
            <a:off x="3582988" y="5256897"/>
            <a:ext cx="1471612" cy="655637"/>
          </a:xfrm>
          <a:custGeom>
            <a:avLst/>
            <a:gdLst>
              <a:gd name="T0" fmla="*/ 0 w 927"/>
              <a:gd name="T1" fmla="*/ 1040822944 h 413"/>
              <a:gd name="T2" fmla="*/ 1930439032 w 927"/>
              <a:gd name="T3" fmla="*/ 1040822944 h 413"/>
              <a:gd name="T4" fmla="*/ 2147483646 w 927"/>
              <a:gd name="T5" fmla="*/ 0 h 413"/>
              <a:gd name="T6" fmla="*/ 398184552 w 927"/>
              <a:gd name="T7" fmla="*/ 0 h 413"/>
              <a:gd name="T8" fmla="*/ 0 w 927"/>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3" extrusionOk="0">
                <a:moveTo>
                  <a:pt x="0" y="413"/>
                </a:moveTo>
                <a:lnTo>
                  <a:pt x="766" y="413"/>
                </a:lnTo>
                <a:lnTo>
                  <a:pt x="927" y="0"/>
                </a:lnTo>
                <a:lnTo>
                  <a:pt x="158" y="0"/>
                </a:lnTo>
                <a:lnTo>
                  <a:pt x="0" y="413"/>
                </a:lnTo>
                <a:close/>
              </a:path>
            </a:pathLst>
          </a:custGeom>
          <a:solidFill>
            <a:srgbClr val="D83D4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6" name="Google Shape;1405;p31">
            <a:extLst>
              <a:ext uri="{FF2B5EF4-FFF2-40B4-BE49-F238E27FC236}">
                <a16:creationId xmlns:a16="http://schemas.microsoft.com/office/drawing/2014/main" id="{204DA2F1-DE35-43C8-82BC-79D4A232BBD5}"/>
              </a:ext>
            </a:extLst>
          </p:cNvPr>
          <p:cNvSpPr>
            <a:spLocks/>
          </p:cNvSpPr>
          <p:nvPr/>
        </p:nvSpPr>
        <p:spPr bwMode="auto">
          <a:xfrm>
            <a:off x="3582988" y="4596497"/>
            <a:ext cx="1471612" cy="660400"/>
          </a:xfrm>
          <a:custGeom>
            <a:avLst/>
            <a:gdLst>
              <a:gd name="T0" fmla="*/ 0 w 927"/>
              <a:gd name="T1" fmla="*/ 0 h 416"/>
              <a:gd name="T2" fmla="*/ 398184552 w 927"/>
              <a:gd name="T3" fmla="*/ 1048385000 h 416"/>
              <a:gd name="T4" fmla="*/ 2147483646 w 927"/>
              <a:gd name="T5" fmla="*/ 1048385000 h 416"/>
              <a:gd name="T6" fmla="*/ 1930439032 w 927"/>
              <a:gd name="T7" fmla="*/ 0 h 416"/>
              <a:gd name="T8" fmla="*/ 0 w 927"/>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6" extrusionOk="0">
                <a:moveTo>
                  <a:pt x="0" y="0"/>
                </a:moveTo>
                <a:lnTo>
                  <a:pt x="158" y="416"/>
                </a:lnTo>
                <a:lnTo>
                  <a:pt x="927" y="416"/>
                </a:lnTo>
                <a:lnTo>
                  <a:pt x="766" y="0"/>
                </a:lnTo>
                <a:lnTo>
                  <a:pt x="0" y="0"/>
                </a:lnTo>
                <a:close/>
              </a:path>
            </a:pathLst>
          </a:custGeom>
          <a:solidFill>
            <a:srgbClr val="EB64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7" name="Google Shape;1406;p31">
            <a:extLst>
              <a:ext uri="{FF2B5EF4-FFF2-40B4-BE49-F238E27FC236}">
                <a16:creationId xmlns:a16="http://schemas.microsoft.com/office/drawing/2014/main" id="{AD37C6F5-AE3C-4725-BE1F-7C77A181FCE4}"/>
              </a:ext>
            </a:extLst>
          </p:cNvPr>
          <p:cNvSpPr>
            <a:spLocks/>
          </p:cNvSpPr>
          <p:nvPr/>
        </p:nvSpPr>
        <p:spPr bwMode="auto">
          <a:xfrm>
            <a:off x="4883150" y="4596497"/>
            <a:ext cx="1476375" cy="660400"/>
          </a:xfrm>
          <a:custGeom>
            <a:avLst/>
            <a:gdLst>
              <a:gd name="T0" fmla="*/ 0 w 930"/>
              <a:gd name="T1" fmla="*/ 0 h 416"/>
              <a:gd name="T2" fmla="*/ 405745950 w 930"/>
              <a:gd name="T3" fmla="*/ 1048385000 h 416"/>
              <a:gd name="T4" fmla="*/ 2147483646 w 930"/>
              <a:gd name="T5" fmla="*/ 1048385000 h 416"/>
              <a:gd name="T6" fmla="*/ 1938000950 w 930"/>
              <a:gd name="T7" fmla="*/ 0 h 416"/>
              <a:gd name="T8" fmla="*/ 0 w 930"/>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416" extrusionOk="0">
                <a:moveTo>
                  <a:pt x="0" y="0"/>
                </a:moveTo>
                <a:lnTo>
                  <a:pt x="161" y="416"/>
                </a:lnTo>
                <a:lnTo>
                  <a:pt x="930" y="416"/>
                </a:lnTo>
                <a:lnTo>
                  <a:pt x="769" y="0"/>
                </a:lnTo>
                <a:lnTo>
                  <a:pt x="0" y="0"/>
                </a:lnTo>
                <a:close/>
              </a:path>
            </a:pathLst>
          </a:custGeom>
          <a:solidFill>
            <a:srgbClr val="9C1F4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8" name="Google Shape;1407;p31">
            <a:extLst>
              <a:ext uri="{FF2B5EF4-FFF2-40B4-BE49-F238E27FC236}">
                <a16:creationId xmlns:a16="http://schemas.microsoft.com/office/drawing/2014/main" id="{5D7B0DDF-DAEE-4F89-83D7-6FE2BCE9B431}"/>
              </a:ext>
            </a:extLst>
          </p:cNvPr>
          <p:cNvSpPr>
            <a:spLocks/>
          </p:cNvSpPr>
          <p:nvPr/>
        </p:nvSpPr>
        <p:spPr bwMode="auto">
          <a:xfrm>
            <a:off x="4883150" y="5256897"/>
            <a:ext cx="1476375" cy="655637"/>
          </a:xfrm>
          <a:custGeom>
            <a:avLst/>
            <a:gdLst>
              <a:gd name="T0" fmla="*/ 0 w 930"/>
              <a:gd name="T1" fmla="*/ 1040822944 h 413"/>
              <a:gd name="T2" fmla="*/ 1938000950 w 930"/>
              <a:gd name="T3" fmla="*/ 1040822944 h 413"/>
              <a:gd name="T4" fmla="*/ 2147483646 w 930"/>
              <a:gd name="T5" fmla="*/ 0 h 413"/>
              <a:gd name="T6" fmla="*/ 405745950 w 930"/>
              <a:gd name="T7" fmla="*/ 0 h 413"/>
              <a:gd name="T8" fmla="*/ 0 w 930"/>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413" extrusionOk="0">
                <a:moveTo>
                  <a:pt x="0" y="413"/>
                </a:moveTo>
                <a:lnTo>
                  <a:pt x="769" y="413"/>
                </a:lnTo>
                <a:lnTo>
                  <a:pt x="930" y="0"/>
                </a:lnTo>
                <a:lnTo>
                  <a:pt x="161" y="0"/>
                </a:lnTo>
                <a:lnTo>
                  <a:pt x="0" y="413"/>
                </a:lnTo>
                <a:close/>
              </a:path>
            </a:pathLst>
          </a:custGeom>
          <a:solidFill>
            <a:srgbClr val="820A3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9" name="Google Shape;1408;p31">
            <a:extLst>
              <a:ext uri="{FF2B5EF4-FFF2-40B4-BE49-F238E27FC236}">
                <a16:creationId xmlns:a16="http://schemas.microsoft.com/office/drawing/2014/main" id="{944537FC-52D1-4B61-8874-0B73FE6145F8}"/>
              </a:ext>
            </a:extLst>
          </p:cNvPr>
          <p:cNvSpPr>
            <a:spLocks/>
          </p:cNvSpPr>
          <p:nvPr/>
        </p:nvSpPr>
        <p:spPr bwMode="auto">
          <a:xfrm>
            <a:off x="6188075" y="5256897"/>
            <a:ext cx="1471613" cy="655637"/>
          </a:xfrm>
          <a:custGeom>
            <a:avLst/>
            <a:gdLst>
              <a:gd name="T0" fmla="*/ 0 w 927"/>
              <a:gd name="T1" fmla="*/ 1040822944 h 413"/>
              <a:gd name="T2" fmla="*/ 1938001608 w 927"/>
              <a:gd name="T3" fmla="*/ 1040822944 h 413"/>
              <a:gd name="T4" fmla="*/ 2147483646 w 927"/>
              <a:gd name="T5" fmla="*/ 0 h 413"/>
              <a:gd name="T6" fmla="*/ 405746088 w 927"/>
              <a:gd name="T7" fmla="*/ 0 h 413"/>
              <a:gd name="T8" fmla="*/ 0 w 927"/>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3" extrusionOk="0">
                <a:moveTo>
                  <a:pt x="0" y="413"/>
                </a:moveTo>
                <a:lnTo>
                  <a:pt x="769" y="413"/>
                </a:lnTo>
                <a:lnTo>
                  <a:pt x="927" y="0"/>
                </a:lnTo>
                <a:lnTo>
                  <a:pt x="161" y="0"/>
                </a:lnTo>
                <a:lnTo>
                  <a:pt x="0" y="413"/>
                </a:lnTo>
                <a:close/>
              </a:path>
            </a:pathLst>
          </a:custGeom>
          <a:solidFill>
            <a:srgbClr val="57D0B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0" name="Google Shape;1409;p31">
            <a:extLst>
              <a:ext uri="{FF2B5EF4-FFF2-40B4-BE49-F238E27FC236}">
                <a16:creationId xmlns:a16="http://schemas.microsoft.com/office/drawing/2014/main" id="{01EB1E53-8D5C-4930-933F-52C153714930}"/>
              </a:ext>
            </a:extLst>
          </p:cNvPr>
          <p:cNvSpPr>
            <a:spLocks/>
          </p:cNvSpPr>
          <p:nvPr/>
        </p:nvSpPr>
        <p:spPr bwMode="auto">
          <a:xfrm>
            <a:off x="6188075" y="4596497"/>
            <a:ext cx="1471613" cy="660400"/>
          </a:xfrm>
          <a:custGeom>
            <a:avLst/>
            <a:gdLst>
              <a:gd name="T0" fmla="*/ 0 w 927"/>
              <a:gd name="T1" fmla="*/ 0 h 416"/>
              <a:gd name="T2" fmla="*/ 405746088 w 927"/>
              <a:gd name="T3" fmla="*/ 1048385000 h 416"/>
              <a:gd name="T4" fmla="*/ 2147483646 w 927"/>
              <a:gd name="T5" fmla="*/ 1048385000 h 416"/>
              <a:gd name="T6" fmla="*/ 1938001608 w 927"/>
              <a:gd name="T7" fmla="*/ 0 h 416"/>
              <a:gd name="T8" fmla="*/ 0 w 927"/>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6" extrusionOk="0">
                <a:moveTo>
                  <a:pt x="0" y="0"/>
                </a:moveTo>
                <a:lnTo>
                  <a:pt x="161" y="416"/>
                </a:lnTo>
                <a:lnTo>
                  <a:pt x="927" y="416"/>
                </a:lnTo>
                <a:lnTo>
                  <a:pt x="769" y="0"/>
                </a:lnTo>
                <a:lnTo>
                  <a:pt x="0" y="0"/>
                </a:lnTo>
                <a:close/>
              </a:path>
            </a:pathLst>
          </a:custGeom>
          <a:solidFill>
            <a:srgbClr val="7EE0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1" name="Google Shape;1410;p31">
            <a:extLst>
              <a:ext uri="{FF2B5EF4-FFF2-40B4-BE49-F238E27FC236}">
                <a16:creationId xmlns:a16="http://schemas.microsoft.com/office/drawing/2014/main" id="{9DAC6B0D-3432-4C40-A0E1-2F7DC5E57CF4}"/>
              </a:ext>
            </a:extLst>
          </p:cNvPr>
          <p:cNvSpPr>
            <a:spLocks/>
          </p:cNvSpPr>
          <p:nvPr/>
        </p:nvSpPr>
        <p:spPr bwMode="auto">
          <a:xfrm>
            <a:off x="7493000" y="5256897"/>
            <a:ext cx="1473200" cy="655637"/>
          </a:xfrm>
          <a:custGeom>
            <a:avLst/>
            <a:gdLst>
              <a:gd name="T0" fmla="*/ 0 w 928"/>
              <a:gd name="T1" fmla="*/ 1040822944 h 413"/>
              <a:gd name="T2" fmla="*/ 1938000950 w 928"/>
              <a:gd name="T3" fmla="*/ 1040822944 h 413"/>
              <a:gd name="T4" fmla="*/ 2147483646 w 928"/>
              <a:gd name="T5" fmla="*/ 0 h 413"/>
              <a:gd name="T6" fmla="*/ 400705638 w 928"/>
              <a:gd name="T7" fmla="*/ 0 h 413"/>
              <a:gd name="T8" fmla="*/ 0 w 928"/>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8" h="413" extrusionOk="0">
                <a:moveTo>
                  <a:pt x="0" y="413"/>
                </a:moveTo>
                <a:lnTo>
                  <a:pt x="769" y="413"/>
                </a:lnTo>
                <a:lnTo>
                  <a:pt x="928" y="0"/>
                </a:lnTo>
                <a:lnTo>
                  <a:pt x="159" y="0"/>
                </a:lnTo>
                <a:lnTo>
                  <a:pt x="0" y="413"/>
                </a:lnTo>
                <a:close/>
              </a:path>
            </a:pathLst>
          </a:custGeom>
          <a:solidFill>
            <a:srgbClr val="57C7D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2" name="Google Shape;1411;p31">
            <a:extLst>
              <a:ext uri="{FF2B5EF4-FFF2-40B4-BE49-F238E27FC236}">
                <a16:creationId xmlns:a16="http://schemas.microsoft.com/office/drawing/2014/main" id="{C2288587-1379-4830-B882-0835C5A377B7}"/>
              </a:ext>
            </a:extLst>
          </p:cNvPr>
          <p:cNvSpPr>
            <a:spLocks/>
          </p:cNvSpPr>
          <p:nvPr/>
        </p:nvSpPr>
        <p:spPr bwMode="auto">
          <a:xfrm>
            <a:off x="7493000" y="4596497"/>
            <a:ext cx="1473200" cy="660400"/>
          </a:xfrm>
          <a:custGeom>
            <a:avLst/>
            <a:gdLst>
              <a:gd name="T0" fmla="*/ 0 w 928"/>
              <a:gd name="T1" fmla="*/ 0 h 416"/>
              <a:gd name="T2" fmla="*/ 400705638 w 928"/>
              <a:gd name="T3" fmla="*/ 1048385000 h 416"/>
              <a:gd name="T4" fmla="*/ 2147483646 w 928"/>
              <a:gd name="T5" fmla="*/ 1048385000 h 416"/>
              <a:gd name="T6" fmla="*/ 1938000950 w 928"/>
              <a:gd name="T7" fmla="*/ 0 h 416"/>
              <a:gd name="T8" fmla="*/ 0 w 928"/>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8" h="416" extrusionOk="0">
                <a:moveTo>
                  <a:pt x="0" y="0"/>
                </a:moveTo>
                <a:lnTo>
                  <a:pt x="159" y="416"/>
                </a:lnTo>
                <a:lnTo>
                  <a:pt x="928" y="416"/>
                </a:lnTo>
                <a:lnTo>
                  <a:pt x="769" y="0"/>
                </a:lnTo>
                <a:lnTo>
                  <a:pt x="0" y="0"/>
                </a:lnTo>
                <a:close/>
              </a:path>
            </a:pathLst>
          </a:custGeom>
          <a:solidFill>
            <a:srgbClr val="7E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 name="Google Shape;1412;p31">
            <a:extLst>
              <a:ext uri="{FF2B5EF4-FFF2-40B4-BE49-F238E27FC236}">
                <a16:creationId xmlns:a16="http://schemas.microsoft.com/office/drawing/2014/main" id="{0043B52B-5ADF-4214-84F5-09A319067CE4}"/>
              </a:ext>
            </a:extLst>
          </p:cNvPr>
          <p:cNvSpPr>
            <a:spLocks/>
          </p:cNvSpPr>
          <p:nvPr/>
        </p:nvSpPr>
        <p:spPr bwMode="auto">
          <a:xfrm>
            <a:off x="8799513" y="4596497"/>
            <a:ext cx="1471612" cy="660400"/>
          </a:xfrm>
          <a:custGeom>
            <a:avLst/>
            <a:gdLst>
              <a:gd name="T0" fmla="*/ 0 w 927"/>
              <a:gd name="T1" fmla="*/ 0 h 416"/>
              <a:gd name="T2" fmla="*/ 398184552 w 927"/>
              <a:gd name="T3" fmla="*/ 1048385000 h 416"/>
              <a:gd name="T4" fmla="*/ 2147483646 w 927"/>
              <a:gd name="T5" fmla="*/ 1048385000 h 416"/>
              <a:gd name="T6" fmla="*/ 1930439032 w 927"/>
              <a:gd name="T7" fmla="*/ 0 h 416"/>
              <a:gd name="T8" fmla="*/ 0 w 927"/>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6" extrusionOk="0">
                <a:moveTo>
                  <a:pt x="0" y="0"/>
                </a:moveTo>
                <a:lnTo>
                  <a:pt x="158" y="416"/>
                </a:lnTo>
                <a:lnTo>
                  <a:pt x="927" y="416"/>
                </a:lnTo>
                <a:lnTo>
                  <a:pt x="766" y="0"/>
                </a:lnTo>
                <a:lnTo>
                  <a:pt x="0" y="0"/>
                </a:lnTo>
                <a:close/>
              </a:path>
            </a:pathLst>
          </a:custGeom>
          <a:solidFill>
            <a:srgbClr val="4EBE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4" name="Google Shape;1413;p31">
            <a:extLst>
              <a:ext uri="{FF2B5EF4-FFF2-40B4-BE49-F238E27FC236}">
                <a16:creationId xmlns:a16="http://schemas.microsoft.com/office/drawing/2014/main" id="{61F3674B-74AE-4F4D-B3BB-894CFB581BE1}"/>
              </a:ext>
            </a:extLst>
          </p:cNvPr>
          <p:cNvSpPr>
            <a:spLocks/>
          </p:cNvSpPr>
          <p:nvPr/>
        </p:nvSpPr>
        <p:spPr bwMode="auto">
          <a:xfrm>
            <a:off x="8799513" y="5256897"/>
            <a:ext cx="1471612" cy="655637"/>
          </a:xfrm>
          <a:custGeom>
            <a:avLst/>
            <a:gdLst>
              <a:gd name="T0" fmla="*/ 0 w 927"/>
              <a:gd name="T1" fmla="*/ 1040822944 h 413"/>
              <a:gd name="T2" fmla="*/ 1930439032 w 927"/>
              <a:gd name="T3" fmla="*/ 1040822944 h 413"/>
              <a:gd name="T4" fmla="*/ 2147483646 w 927"/>
              <a:gd name="T5" fmla="*/ 0 h 413"/>
              <a:gd name="T6" fmla="*/ 398184552 w 927"/>
              <a:gd name="T7" fmla="*/ 0 h 413"/>
              <a:gd name="T8" fmla="*/ 0 w 927"/>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3" extrusionOk="0">
                <a:moveTo>
                  <a:pt x="0" y="413"/>
                </a:moveTo>
                <a:lnTo>
                  <a:pt x="766" y="413"/>
                </a:lnTo>
                <a:lnTo>
                  <a:pt x="927" y="0"/>
                </a:lnTo>
                <a:lnTo>
                  <a:pt x="158" y="0"/>
                </a:lnTo>
                <a:lnTo>
                  <a:pt x="0" y="413"/>
                </a:lnTo>
                <a:close/>
              </a:path>
            </a:pathLst>
          </a:custGeom>
          <a:solidFill>
            <a:srgbClr val="29A8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5" name="Google Shape;1414;p31">
            <a:extLst>
              <a:ext uri="{FF2B5EF4-FFF2-40B4-BE49-F238E27FC236}">
                <a16:creationId xmlns:a16="http://schemas.microsoft.com/office/drawing/2014/main" id="{EDBA413A-32BC-4A0E-8A77-D2B8BB8A35BD}"/>
              </a:ext>
            </a:extLst>
          </p:cNvPr>
          <p:cNvSpPr>
            <a:spLocks/>
          </p:cNvSpPr>
          <p:nvPr/>
        </p:nvSpPr>
        <p:spPr bwMode="auto">
          <a:xfrm>
            <a:off x="10099675" y="4596497"/>
            <a:ext cx="1476375" cy="660400"/>
          </a:xfrm>
          <a:custGeom>
            <a:avLst/>
            <a:gdLst>
              <a:gd name="T0" fmla="*/ 0 w 930"/>
              <a:gd name="T1" fmla="*/ 0 h 416"/>
              <a:gd name="T2" fmla="*/ 405745950 w 930"/>
              <a:gd name="T3" fmla="*/ 1048385000 h 416"/>
              <a:gd name="T4" fmla="*/ 2147483646 w 930"/>
              <a:gd name="T5" fmla="*/ 1048385000 h 416"/>
              <a:gd name="T6" fmla="*/ 1938000950 w 930"/>
              <a:gd name="T7" fmla="*/ 0 h 416"/>
              <a:gd name="T8" fmla="*/ 0 w 930"/>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416" extrusionOk="0">
                <a:moveTo>
                  <a:pt x="0" y="0"/>
                </a:moveTo>
                <a:lnTo>
                  <a:pt x="161" y="416"/>
                </a:lnTo>
                <a:lnTo>
                  <a:pt x="930" y="416"/>
                </a:lnTo>
                <a:lnTo>
                  <a:pt x="769" y="0"/>
                </a:lnTo>
                <a:lnTo>
                  <a:pt x="0" y="0"/>
                </a:lnTo>
                <a:close/>
              </a:path>
            </a:pathLst>
          </a:custGeom>
          <a:solidFill>
            <a:srgbClr val="1561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 name="Google Shape;1415;p31">
            <a:extLst>
              <a:ext uri="{FF2B5EF4-FFF2-40B4-BE49-F238E27FC236}">
                <a16:creationId xmlns:a16="http://schemas.microsoft.com/office/drawing/2014/main" id="{26745733-8A99-4CD9-B895-ED6EE6F6CDF3}"/>
              </a:ext>
            </a:extLst>
          </p:cNvPr>
          <p:cNvSpPr>
            <a:spLocks/>
          </p:cNvSpPr>
          <p:nvPr/>
        </p:nvSpPr>
        <p:spPr bwMode="auto">
          <a:xfrm>
            <a:off x="10099675" y="5256897"/>
            <a:ext cx="1476375" cy="655637"/>
          </a:xfrm>
          <a:custGeom>
            <a:avLst/>
            <a:gdLst>
              <a:gd name="T0" fmla="*/ 0 w 930"/>
              <a:gd name="T1" fmla="*/ 1040822944 h 413"/>
              <a:gd name="T2" fmla="*/ 1938000950 w 930"/>
              <a:gd name="T3" fmla="*/ 1040822944 h 413"/>
              <a:gd name="T4" fmla="*/ 2147483646 w 930"/>
              <a:gd name="T5" fmla="*/ 0 h 413"/>
              <a:gd name="T6" fmla="*/ 405745950 w 930"/>
              <a:gd name="T7" fmla="*/ 0 h 413"/>
              <a:gd name="T8" fmla="*/ 0 w 930"/>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413" extrusionOk="0">
                <a:moveTo>
                  <a:pt x="0" y="413"/>
                </a:moveTo>
                <a:lnTo>
                  <a:pt x="769" y="413"/>
                </a:lnTo>
                <a:lnTo>
                  <a:pt x="930" y="0"/>
                </a:lnTo>
                <a:lnTo>
                  <a:pt x="161" y="0"/>
                </a:lnTo>
                <a:lnTo>
                  <a:pt x="0" y="413"/>
                </a:lnTo>
                <a:close/>
              </a:path>
            </a:pathLst>
          </a:custGeom>
          <a:solidFill>
            <a:srgbClr val="014A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Tree>
    <p:extLst>
      <p:ext uri="{BB962C8B-B14F-4D97-AF65-F5344CB8AC3E}">
        <p14:creationId xmlns:p14="http://schemas.microsoft.com/office/powerpoint/2010/main" val="468059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512618" y="1233055"/>
            <a:ext cx="11097492" cy="1323439"/>
          </a:xfrm>
          <a:prstGeom prst="rect">
            <a:avLst/>
          </a:prstGeom>
          <a:noFill/>
        </p:spPr>
        <p:txBody>
          <a:bodyPr wrap="square" rtlCol="0">
            <a:spAutoFit/>
          </a:bodyPr>
          <a:lstStyle/>
          <a:p>
            <a:pPr algn="ctr"/>
            <a:r>
              <a:rPr lang="es-MX" sz="2800" b="1" dirty="0" smtClean="0"/>
              <a:t>Factores que </a:t>
            </a:r>
            <a:r>
              <a:rPr lang="es-MX" sz="2800" b="1" dirty="0"/>
              <a:t>no agregan valor al ente </a:t>
            </a:r>
            <a:r>
              <a:rPr lang="es-MX" sz="2800" b="1" dirty="0" smtClean="0"/>
              <a:t>:</a:t>
            </a:r>
          </a:p>
          <a:p>
            <a:pPr algn="just"/>
            <a:endParaRPr lang="es-MX" sz="2800" dirty="0"/>
          </a:p>
          <a:p>
            <a:pPr algn="ctr"/>
            <a:endParaRPr lang="es-MX" sz="2400" b="1" dirty="0"/>
          </a:p>
        </p:txBody>
      </p:sp>
      <p:graphicFrame>
        <p:nvGraphicFramePr>
          <p:cNvPr id="4" name="Diagrama 3"/>
          <p:cNvGraphicFramePr/>
          <p:nvPr>
            <p:extLst>
              <p:ext uri="{D42A27DB-BD31-4B8C-83A1-F6EECF244321}">
                <p14:modId xmlns:p14="http://schemas.microsoft.com/office/powerpoint/2010/main" val="1566022973"/>
              </p:ext>
            </p:extLst>
          </p:nvPr>
        </p:nvGraphicFramePr>
        <p:xfrm>
          <a:off x="1021773" y="2015837"/>
          <a:ext cx="10803082" cy="3661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Google Shape;1400;p31">
            <a:extLst>
              <a:ext uri="{FF2B5EF4-FFF2-40B4-BE49-F238E27FC236}">
                <a16:creationId xmlns:a16="http://schemas.microsoft.com/office/drawing/2014/main" id="{6E5CD277-3125-427A-8DF5-166386B1EF77}"/>
              </a:ext>
            </a:extLst>
          </p:cNvPr>
          <p:cNvSpPr>
            <a:spLocks/>
          </p:cNvSpPr>
          <p:nvPr/>
        </p:nvSpPr>
        <p:spPr bwMode="auto">
          <a:xfrm>
            <a:off x="966788" y="5349246"/>
            <a:ext cx="1473200" cy="655637"/>
          </a:xfrm>
          <a:custGeom>
            <a:avLst/>
            <a:gdLst>
              <a:gd name="T0" fmla="*/ 0 w 928"/>
              <a:gd name="T1" fmla="*/ 1040822944 h 413"/>
              <a:gd name="T2" fmla="*/ 1938000950 w 928"/>
              <a:gd name="T3" fmla="*/ 1040822944 h 413"/>
              <a:gd name="T4" fmla="*/ 2147483646 w 928"/>
              <a:gd name="T5" fmla="*/ 0 h 413"/>
              <a:gd name="T6" fmla="*/ 405745950 w 928"/>
              <a:gd name="T7" fmla="*/ 0 h 413"/>
              <a:gd name="T8" fmla="*/ 0 w 928"/>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8" h="413" extrusionOk="0">
                <a:moveTo>
                  <a:pt x="0" y="413"/>
                </a:moveTo>
                <a:lnTo>
                  <a:pt x="769" y="413"/>
                </a:lnTo>
                <a:lnTo>
                  <a:pt x="928" y="0"/>
                </a:lnTo>
                <a:lnTo>
                  <a:pt x="161" y="0"/>
                </a:lnTo>
                <a:lnTo>
                  <a:pt x="0" y="413"/>
                </a:lnTo>
                <a:close/>
              </a:path>
            </a:pathLst>
          </a:custGeom>
          <a:solidFill>
            <a:srgbClr val="F5C2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0" name="Google Shape;1401;p31">
            <a:extLst>
              <a:ext uri="{FF2B5EF4-FFF2-40B4-BE49-F238E27FC236}">
                <a16:creationId xmlns:a16="http://schemas.microsoft.com/office/drawing/2014/main" id="{E3D1E81B-F60E-4D67-AB81-C8B88E1ECE60}"/>
              </a:ext>
            </a:extLst>
          </p:cNvPr>
          <p:cNvSpPr>
            <a:spLocks/>
          </p:cNvSpPr>
          <p:nvPr/>
        </p:nvSpPr>
        <p:spPr bwMode="auto">
          <a:xfrm>
            <a:off x="966788" y="4688846"/>
            <a:ext cx="1473200" cy="660400"/>
          </a:xfrm>
          <a:custGeom>
            <a:avLst/>
            <a:gdLst>
              <a:gd name="T0" fmla="*/ 0 w 928"/>
              <a:gd name="T1" fmla="*/ 0 h 416"/>
              <a:gd name="T2" fmla="*/ 405745950 w 928"/>
              <a:gd name="T3" fmla="*/ 1048385000 h 416"/>
              <a:gd name="T4" fmla="*/ 2147483646 w 928"/>
              <a:gd name="T5" fmla="*/ 1048385000 h 416"/>
              <a:gd name="T6" fmla="*/ 1938000950 w 928"/>
              <a:gd name="T7" fmla="*/ 0 h 416"/>
              <a:gd name="T8" fmla="*/ 0 w 928"/>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8" h="416" extrusionOk="0">
                <a:moveTo>
                  <a:pt x="0" y="0"/>
                </a:moveTo>
                <a:lnTo>
                  <a:pt x="161" y="416"/>
                </a:lnTo>
                <a:lnTo>
                  <a:pt x="928" y="416"/>
                </a:lnTo>
                <a:lnTo>
                  <a:pt x="769" y="0"/>
                </a:lnTo>
                <a:lnTo>
                  <a:pt x="0" y="0"/>
                </a:lnTo>
                <a:close/>
              </a:path>
            </a:pathLst>
          </a:custGeom>
          <a:solidFill>
            <a:srgbClr val="FFD78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1" name="Google Shape;1402;p31">
            <a:extLst>
              <a:ext uri="{FF2B5EF4-FFF2-40B4-BE49-F238E27FC236}">
                <a16:creationId xmlns:a16="http://schemas.microsoft.com/office/drawing/2014/main" id="{304F2D2A-58CF-4A00-9DA0-55D92F75354A}"/>
              </a:ext>
            </a:extLst>
          </p:cNvPr>
          <p:cNvSpPr>
            <a:spLocks/>
          </p:cNvSpPr>
          <p:nvPr/>
        </p:nvSpPr>
        <p:spPr bwMode="auto">
          <a:xfrm>
            <a:off x="2273301" y="5349246"/>
            <a:ext cx="1471612" cy="655637"/>
          </a:xfrm>
          <a:custGeom>
            <a:avLst/>
            <a:gdLst>
              <a:gd name="T0" fmla="*/ 0 w 927"/>
              <a:gd name="T1" fmla="*/ 1040822944 h 413"/>
              <a:gd name="T2" fmla="*/ 1930439032 w 927"/>
              <a:gd name="T3" fmla="*/ 1040822944 h 413"/>
              <a:gd name="T4" fmla="*/ 2147483646 w 927"/>
              <a:gd name="T5" fmla="*/ 0 h 413"/>
              <a:gd name="T6" fmla="*/ 398184552 w 927"/>
              <a:gd name="T7" fmla="*/ 0 h 413"/>
              <a:gd name="T8" fmla="*/ 0 w 927"/>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3" extrusionOk="0">
                <a:moveTo>
                  <a:pt x="0" y="413"/>
                </a:moveTo>
                <a:lnTo>
                  <a:pt x="766" y="413"/>
                </a:lnTo>
                <a:lnTo>
                  <a:pt x="927" y="0"/>
                </a:lnTo>
                <a:lnTo>
                  <a:pt x="158" y="0"/>
                </a:lnTo>
                <a:lnTo>
                  <a:pt x="0" y="413"/>
                </a:lnTo>
                <a:close/>
              </a:path>
            </a:pathLst>
          </a:custGeom>
          <a:solidFill>
            <a:srgbClr val="F5862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2" name="Google Shape;1403;p31">
            <a:extLst>
              <a:ext uri="{FF2B5EF4-FFF2-40B4-BE49-F238E27FC236}">
                <a16:creationId xmlns:a16="http://schemas.microsoft.com/office/drawing/2014/main" id="{A3F97184-59D5-4435-AF27-840C9AB02EF8}"/>
              </a:ext>
            </a:extLst>
          </p:cNvPr>
          <p:cNvSpPr>
            <a:spLocks/>
          </p:cNvSpPr>
          <p:nvPr/>
        </p:nvSpPr>
        <p:spPr bwMode="auto">
          <a:xfrm>
            <a:off x="2273301" y="4688846"/>
            <a:ext cx="1471612" cy="660400"/>
          </a:xfrm>
          <a:custGeom>
            <a:avLst/>
            <a:gdLst>
              <a:gd name="T0" fmla="*/ 0 w 927"/>
              <a:gd name="T1" fmla="*/ 0 h 416"/>
              <a:gd name="T2" fmla="*/ 398184552 w 927"/>
              <a:gd name="T3" fmla="*/ 1048385000 h 416"/>
              <a:gd name="T4" fmla="*/ 2147483646 w 927"/>
              <a:gd name="T5" fmla="*/ 1048385000 h 416"/>
              <a:gd name="T6" fmla="*/ 1930439032 w 927"/>
              <a:gd name="T7" fmla="*/ 0 h 416"/>
              <a:gd name="T8" fmla="*/ 0 w 927"/>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6" extrusionOk="0">
                <a:moveTo>
                  <a:pt x="0" y="0"/>
                </a:moveTo>
                <a:lnTo>
                  <a:pt x="158" y="416"/>
                </a:lnTo>
                <a:lnTo>
                  <a:pt x="927" y="416"/>
                </a:lnTo>
                <a:lnTo>
                  <a:pt x="766" y="0"/>
                </a:lnTo>
                <a:lnTo>
                  <a:pt x="0" y="0"/>
                </a:lnTo>
                <a:close/>
              </a:path>
            </a:pathLst>
          </a:custGeom>
          <a:solidFill>
            <a:srgbClr val="FFA2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3" name="Google Shape;1404;p31">
            <a:extLst>
              <a:ext uri="{FF2B5EF4-FFF2-40B4-BE49-F238E27FC236}">
                <a16:creationId xmlns:a16="http://schemas.microsoft.com/office/drawing/2014/main" id="{81824A18-94EF-481C-9A3E-372F7B635A40}"/>
              </a:ext>
            </a:extLst>
          </p:cNvPr>
          <p:cNvSpPr>
            <a:spLocks/>
          </p:cNvSpPr>
          <p:nvPr/>
        </p:nvSpPr>
        <p:spPr bwMode="auto">
          <a:xfrm>
            <a:off x="3578226" y="5349246"/>
            <a:ext cx="1471612" cy="655637"/>
          </a:xfrm>
          <a:custGeom>
            <a:avLst/>
            <a:gdLst>
              <a:gd name="T0" fmla="*/ 0 w 927"/>
              <a:gd name="T1" fmla="*/ 1040822944 h 413"/>
              <a:gd name="T2" fmla="*/ 1930439032 w 927"/>
              <a:gd name="T3" fmla="*/ 1040822944 h 413"/>
              <a:gd name="T4" fmla="*/ 2147483646 w 927"/>
              <a:gd name="T5" fmla="*/ 0 h 413"/>
              <a:gd name="T6" fmla="*/ 398184552 w 927"/>
              <a:gd name="T7" fmla="*/ 0 h 413"/>
              <a:gd name="T8" fmla="*/ 0 w 927"/>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3" extrusionOk="0">
                <a:moveTo>
                  <a:pt x="0" y="413"/>
                </a:moveTo>
                <a:lnTo>
                  <a:pt x="766" y="413"/>
                </a:lnTo>
                <a:lnTo>
                  <a:pt x="927" y="0"/>
                </a:lnTo>
                <a:lnTo>
                  <a:pt x="158" y="0"/>
                </a:lnTo>
                <a:lnTo>
                  <a:pt x="0" y="413"/>
                </a:lnTo>
                <a:close/>
              </a:path>
            </a:pathLst>
          </a:custGeom>
          <a:solidFill>
            <a:srgbClr val="D83D4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4" name="Google Shape;1405;p31">
            <a:extLst>
              <a:ext uri="{FF2B5EF4-FFF2-40B4-BE49-F238E27FC236}">
                <a16:creationId xmlns:a16="http://schemas.microsoft.com/office/drawing/2014/main" id="{204DA2F1-DE35-43C8-82BC-79D4A232BBD5}"/>
              </a:ext>
            </a:extLst>
          </p:cNvPr>
          <p:cNvSpPr>
            <a:spLocks/>
          </p:cNvSpPr>
          <p:nvPr/>
        </p:nvSpPr>
        <p:spPr bwMode="auto">
          <a:xfrm>
            <a:off x="3578226" y="4688846"/>
            <a:ext cx="1471612" cy="660400"/>
          </a:xfrm>
          <a:custGeom>
            <a:avLst/>
            <a:gdLst>
              <a:gd name="T0" fmla="*/ 0 w 927"/>
              <a:gd name="T1" fmla="*/ 0 h 416"/>
              <a:gd name="T2" fmla="*/ 398184552 w 927"/>
              <a:gd name="T3" fmla="*/ 1048385000 h 416"/>
              <a:gd name="T4" fmla="*/ 2147483646 w 927"/>
              <a:gd name="T5" fmla="*/ 1048385000 h 416"/>
              <a:gd name="T6" fmla="*/ 1930439032 w 927"/>
              <a:gd name="T7" fmla="*/ 0 h 416"/>
              <a:gd name="T8" fmla="*/ 0 w 927"/>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6" extrusionOk="0">
                <a:moveTo>
                  <a:pt x="0" y="0"/>
                </a:moveTo>
                <a:lnTo>
                  <a:pt x="158" y="416"/>
                </a:lnTo>
                <a:lnTo>
                  <a:pt x="927" y="416"/>
                </a:lnTo>
                <a:lnTo>
                  <a:pt x="766" y="0"/>
                </a:lnTo>
                <a:lnTo>
                  <a:pt x="0" y="0"/>
                </a:lnTo>
                <a:close/>
              </a:path>
            </a:pathLst>
          </a:custGeom>
          <a:solidFill>
            <a:srgbClr val="EB64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5" name="Google Shape;1406;p31">
            <a:extLst>
              <a:ext uri="{FF2B5EF4-FFF2-40B4-BE49-F238E27FC236}">
                <a16:creationId xmlns:a16="http://schemas.microsoft.com/office/drawing/2014/main" id="{AD37C6F5-AE3C-4725-BE1F-7C77A181FCE4}"/>
              </a:ext>
            </a:extLst>
          </p:cNvPr>
          <p:cNvSpPr>
            <a:spLocks/>
          </p:cNvSpPr>
          <p:nvPr/>
        </p:nvSpPr>
        <p:spPr bwMode="auto">
          <a:xfrm>
            <a:off x="4878388" y="4688846"/>
            <a:ext cx="1476375" cy="660400"/>
          </a:xfrm>
          <a:custGeom>
            <a:avLst/>
            <a:gdLst>
              <a:gd name="T0" fmla="*/ 0 w 930"/>
              <a:gd name="T1" fmla="*/ 0 h 416"/>
              <a:gd name="T2" fmla="*/ 405745950 w 930"/>
              <a:gd name="T3" fmla="*/ 1048385000 h 416"/>
              <a:gd name="T4" fmla="*/ 2147483646 w 930"/>
              <a:gd name="T5" fmla="*/ 1048385000 h 416"/>
              <a:gd name="T6" fmla="*/ 1938000950 w 930"/>
              <a:gd name="T7" fmla="*/ 0 h 416"/>
              <a:gd name="T8" fmla="*/ 0 w 930"/>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416" extrusionOk="0">
                <a:moveTo>
                  <a:pt x="0" y="0"/>
                </a:moveTo>
                <a:lnTo>
                  <a:pt x="161" y="416"/>
                </a:lnTo>
                <a:lnTo>
                  <a:pt x="930" y="416"/>
                </a:lnTo>
                <a:lnTo>
                  <a:pt x="769" y="0"/>
                </a:lnTo>
                <a:lnTo>
                  <a:pt x="0" y="0"/>
                </a:lnTo>
                <a:close/>
              </a:path>
            </a:pathLst>
          </a:custGeom>
          <a:solidFill>
            <a:srgbClr val="9C1F4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6" name="Google Shape;1407;p31">
            <a:extLst>
              <a:ext uri="{FF2B5EF4-FFF2-40B4-BE49-F238E27FC236}">
                <a16:creationId xmlns:a16="http://schemas.microsoft.com/office/drawing/2014/main" id="{5D7B0DDF-DAEE-4F89-83D7-6FE2BCE9B431}"/>
              </a:ext>
            </a:extLst>
          </p:cNvPr>
          <p:cNvSpPr>
            <a:spLocks/>
          </p:cNvSpPr>
          <p:nvPr/>
        </p:nvSpPr>
        <p:spPr bwMode="auto">
          <a:xfrm>
            <a:off x="4878388" y="5349246"/>
            <a:ext cx="1476375" cy="655637"/>
          </a:xfrm>
          <a:custGeom>
            <a:avLst/>
            <a:gdLst>
              <a:gd name="T0" fmla="*/ 0 w 930"/>
              <a:gd name="T1" fmla="*/ 1040822944 h 413"/>
              <a:gd name="T2" fmla="*/ 1938000950 w 930"/>
              <a:gd name="T3" fmla="*/ 1040822944 h 413"/>
              <a:gd name="T4" fmla="*/ 2147483646 w 930"/>
              <a:gd name="T5" fmla="*/ 0 h 413"/>
              <a:gd name="T6" fmla="*/ 405745950 w 930"/>
              <a:gd name="T7" fmla="*/ 0 h 413"/>
              <a:gd name="T8" fmla="*/ 0 w 930"/>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413" extrusionOk="0">
                <a:moveTo>
                  <a:pt x="0" y="413"/>
                </a:moveTo>
                <a:lnTo>
                  <a:pt x="769" y="413"/>
                </a:lnTo>
                <a:lnTo>
                  <a:pt x="930" y="0"/>
                </a:lnTo>
                <a:lnTo>
                  <a:pt x="161" y="0"/>
                </a:lnTo>
                <a:lnTo>
                  <a:pt x="0" y="413"/>
                </a:lnTo>
                <a:close/>
              </a:path>
            </a:pathLst>
          </a:custGeom>
          <a:solidFill>
            <a:srgbClr val="820A3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7" name="Google Shape;1408;p31">
            <a:extLst>
              <a:ext uri="{FF2B5EF4-FFF2-40B4-BE49-F238E27FC236}">
                <a16:creationId xmlns:a16="http://schemas.microsoft.com/office/drawing/2014/main" id="{944537FC-52D1-4B61-8874-0B73FE6145F8}"/>
              </a:ext>
            </a:extLst>
          </p:cNvPr>
          <p:cNvSpPr>
            <a:spLocks/>
          </p:cNvSpPr>
          <p:nvPr/>
        </p:nvSpPr>
        <p:spPr bwMode="auto">
          <a:xfrm>
            <a:off x="6183313" y="5349246"/>
            <a:ext cx="1471613" cy="655637"/>
          </a:xfrm>
          <a:custGeom>
            <a:avLst/>
            <a:gdLst>
              <a:gd name="T0" fmla="*/ 0 w 927"/>
              <a:gd name="T1" fmla="*/ 1040822944 h 413"/>
              <a:gd name="T2" fmla="*/ 1938001608 w 927"/>
              <a:gd name="T3" fmla="*/ 1040822944 h 413"/>
              <a:gd name="T4" fmla="*/ 2147483646 w 927"/>
              <a:gd name="T5" fmla="*/ 0 h 413"/>
              <a:gd name="T6" fmla="*/ 405746088 w 927"/>
              <a:gd name="T7" fmla="*/ 0 h 413"/>
              <a:gd name="T8" fmla="*/ 0 w 927"/>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3" extrusionOk="0">
                <a:moveTo>
                  <a:pt x="0" y="413"/>
                </a:moveTo>
                <a:lnTo>
                  <a:pt x="769" y="413"/>
                </a:lnTo>
                <a:lnTo>
                  <a:pt x="927" y="0"/>
                </a:lnTo>
                <a:lnTo>
                  <a:pt x="161" y="0"/>
                </a:lnTo>
                <a:lnTo>
                  <a:pt x="0" y="413"/>
                </a:lnTo>
                <a:close/>
              </a:path>
            </a:pathLst>
          </a:custGeom>
          <a:solidFill>
            <a:srgbClr val="57D0B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8" name="Google Shape;1409;p31">
            <a:extLst>
              <a:ext uri="{FF2B5EF4-FFF2-40B4-BE49-F238E27FC236}">
                <a16:creationId xmlns:a16="http://schemas.microsoft.com/office/drawing/2014/main" id="{01EB1E53-8D5C-4930-933F-52C153714930}"/>
              </a:ext>
            </a:extLst>
          </p:cNvPr>
          <p:cNvSpPr>
            <a:spLocks/>
          </p:cNvSpPr>
          <p:nvPr/>
        </p:nvSpPr>
        <p:spPr bwMode="auto">
          <a:xfrm>
            <a:off x="6183313" y="4688846"/>
            <a:ext cx="1471613" cy="660400"/>
          </a:xfrm>
          <a:custGeom>
            <a:avLst/>
            <a:gdLst>
              <a:gd name="T0" fmla="*/ 0 w 927"/>
              <a:gd name="T1" fmla="*/ 0 h 416"/>
              <a:gd name="T2" fmla="*/ 405746088 w 927"/>
              <a:gd name="T3" fmla="*/ 1048385000 h 416"/>
              <a:gd name="T4" fmla="*/ 2147483646 w 927"/>
              <a:gd name="T5" fmla="*/ 1048385000 h 416"/>
              <a:gd name="T6" fmla="*/ 1938001608 w 927"/>
              <a:gd name="T7" fmla="*/ 0 h 416"/>
              <a:gd name="T8" fmla="*/ 0 w 927"/>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6" extrusionOk="0">
                <a:moveTo>
                  <a:pt x="0" y="0"/>
                </a:moveTo>
                <a:lnTo>
                  <a:pt x="161" y="416"/>
                </a:lnTo>
                <a:lnTo>
                  <a:pt x="927" y="416"/>
                </a:lnTo>
                <a:lnTo>
                  <a:pt x="769" y="0"/>
                </a:lnTo>
                <a:lnTo>
                  <a:pt x="0" y="0"/>
                </a:lnTo>
                <a:close/>
              </a:path>
            </a:pathLst>
          </a:custGeom>
          <a:solidFill>
            <a:srgbClr val="7EE0C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19" name="Google Shape;1410;p31">
            <a:extLst>
              <a:ext uri="{FF2B5EF4-FFF2-40B4-BE49-F238E27FC236}">
                <a16:creationId xmlns:a16="http://schemas.microsoft.com/office/drawing/2014/main" id="{9DAC6B0D-3432-4C40-A0E1-2F7DC5E57CF4}"/>
              </a:ext>
            </a:extLst>
          </p:cNvPr>
          <p:cNvSpPr>
            <a:spLocks/>
          </p:cNvSpPr>
          <p:nvPr/>
        </p:nvSpPr>
        <p:spPr bwMode="auto">
          <a:xfrm>
            <a:off x="7488238" y="5349246"/>
            <a:ext cx="1473200" cy="655637"/>
          </a:xfrm>
          <a:custGeom>
            <a:avLst/>
            <a:gdLst>
              <a:gd name="T0" fmla="*/ 0 w 928"/>
              <a:gd name="T1" fmla="*/ 1040822944 h 413"/>
              <a:gd name="T2" fmla="*/ 1938000950 w 928"/>
              <a:gd name="T3" fmla="*/ 1040822944 h 413"/>
              <a:gd name="T4" fmla="*/ 2147483646 w 928"/>
              <a:gd name="T5" fmla="*/ 0 h 413"/>
              <a:gd name="T6" fmla="*/ 400705638 w 928"/>
              <a:gd name="T7" fmla="*/ 0 h 413"/>
              <a:gd name="T8" fmla="*/ 0 w 928"/>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8" h="413" extrusionOk="0">
                <a:moveTo>
                  <a:pt x="0" y="413"/>
                </a:moveTo>
                <a:lnTo>
                  <a:pt x="769" y="413"/>
                </a:lnTo>
                <a:lnTo>
                  <a:pt x="928" y="0"/>
                </a:lnTo>
                <a:lnTo>
                  <a:pt x="159" y="0"/>
                </a:lnTo>
                <a:lnTo>
                  <a:pt x="0" y="413"/>
                </a:lnTo>
                <a:close/>
              </a:path>
            </a:pathLst>
          </a:custGeom>
          <a:solidFill>
            <a:srgbClr val="57C7D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0" name="Google Shape;1411;p31">
            <a:extLst>
              <a:ext uri="{FF2B5EF4-FFF2-40B4-BE49-F238E27FC236}">
                <a16:creationId xmlns:a16="http://schemas.microsoft.com/office/drawing/2014/main" id="{C2288587-1379-4830-B882-0835C5A377B7}"/>
              </a:ext>
            </a:extLst>
          </p:cNvPr>
          <p:cNvSpPr>
            <a:spLocks/>
          </p:cNvSpPr>
          <p:nvPr/>
        </p:nvSpPr>
        <p:spPr bwMode="auto">
          <a:xfrm>
            <a:off x="7488238" y="4688846"/>
            <a:ext cx="1473200" cy="660400"/>
          </a:xfrm>
          <a:custGeom>
            <a:avLst/>
            <a:gdLst>
              <a:gd name="T0" fmla="*/ 0 w 928"/>
              <a:gd name="T1" fmla="*/ 0 h 416"/>
              <a:gd name="T2" fmla="*/ 400705638 w 928"/>
              <a:gd name="T3" fmla="*/ 1048385000 h 416"/>
              <a:gd name="T4" fmla="*/ 2147483646 w 928"/>
              <a:gd name="T5" fmla="*/ 1048385000 h 416"/>
              <a:gd name="T6" fmla="*/ 1938000950 w 928"/>
              <a:gd name="T7" fmla="*/ 0 h 416"/>
              <a:gd name="T8" fmla="*/ 0 w 928"/>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8" h="416" extrusionOk="0">
                <a:moveTo>
                  <a:pt x="0" y="0"/>
                </a:moveTo>
                <a:lnTo>
                  <a:pt x="159" y="416"/>
                </a:lnTo>
                <a:lnTo>
                  <a:pt x="928" y="416"/>
                </a:lnTo>
                <a:lnTo>
                  <a:pt x="769" y="0"/>
                </a:lnTo>
                <a:lnTo>
                  <a:pt x="0" y="0"/>
                </a:lnTo>
                <a:close/>
              </a:path>
            </a:pathLst>
          </a:custGeom>
          <a:solidFill>
            <a:srgbClr val="7ED9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1" name="Google Shape;1412;p31">
            <a:extLst>
              <a:ext uri="{FF2B5EF4-FFF2-40B4-BE49-F238E27FC236}">
                <a16:creationId xmlns:a16="http://schemas.microsoft.com/office/drawing/2014/main" id="{0043B52B-5ADF-4214-84F5-09A319067CE4}"/>
              </a:ext>
            </a:extLst>
          </p:cNvPr>
          <p:cNvSpPr>
            <a:spLocks/>
          </p:cNvSpPr>
          <p:nvPr/>
        </p:nvSpPr>
        <p:spPr bwMode="auto">
          <a:xfrm>
            <a:off x="8794751" y="4688846"/>
            <a:ext cx="1471612" cy="660400"/>
          </a:xfrm>
          <a:custGeom>
            <a:avLst/>
            <a:gdLst>
              <a:gd name="T0" fmla="*/ 0 w 927"/>
              <a:gd name="T1" fmla="*/ 0 h 416"/>
              <a:gd name="T2" fmla="*/ 398184552 w 927"/>
              <a:gd name="T3" fmla="*/ 1048385000 h 416"/>
              <a:gd name="T4" fmla="*/ 2147483646 w 927"/>
              <a:gd name="T5" fmla="*/ 1048385000 h 416"/>
              <a:gd name="T6" fmla="*/ 1930439032 w 927"/>
              <a:gd name="T7" fmla="*/ 0 h 416"/>
              <a:gd name="T8" fmla="*/ 0 w 927"/>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6" extrusionOk="0">
                <a:moveTo>
                  <a:pt x="0" y="0"/>
                </a:moveTo>
                <a:lnTo>
                  <a:pt x="158" y="416"/>
                </a:lnTo>
                <a:lnTo>
                  <a:pt x="927" y="416"/>
                </a:lnTo>
                <a:lnTo>
                  <a:pt x="766" y="0"/>
                </a:lnTo>
                <a:lnTo>
                  <a:pt x="0" y="0"/>
                </a:lnTo>
                <a:close/>
              </a:path>
            </a:pathLst>
          </a:custGeom>
          <a:solidFill>
            <a:srgbClr val="4EBEE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2" name="Google Shape;1413;p31">
            <a:extLst>
              <a:ext uri="{FF2B5EF4-FFF2-40B4-BE49-F238E27FC236}">
                <a16:creationId xmlns:a16="http://schemas.microsoft.com/office/drawing/2014/main" id="{61F3674B-74AE-4F4D-B3BB-894CFB581BE1}"/>
              </a:ext>
            </a:extLst>
          </p:cNvPr>
          <p:cNvSpPr>
            <a:spLocks/>
          </p:cNvSpPr>
          <p:nvPr/>
        </p:nvSpPr>
        <p:spPr bwMode="auto">
          <a:xfrm>
            <a:off x="8794751" y="5349246"/>
            <a:ext cx="1471612" cy="655637"/>
          </a:xfrm>
          <a:custGeom>
            <a:avLst/>
            <a:gdLst>
              <a:gd name="T0" fmla="*/ 0 w 927"/>
              <a:gd name="T1" fmla="*/ 1040822944 h 413"/>
              <a:gd name="T2" fmla="*/ 1930439032 w 927"/>
              <a:gd name="T3" fmla="*/ 1040822944 h 413"/>
              <a:gd name="T4" fmla="*/ 2147483646 w 927"/>
              <a:gd name="T5" fmla="*/ 0 h 413"/>
              <a:gd name="T6" fmla="*/ 398184552 w 927"/>
              <a:gd name="T7" fmla="*/ 0 h 413"/>
              <a:gd name="T8" fmla="*/ 0 w 927"/>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413" extrusionOk="0">
                <a:moveTo>
                  <a:pt x="0" y="413"/>
                </a:moveTo>
                <a:lnTo>
                  <a:pt x="766" y="413"/>
                </a:lnTo>
                <a:lnTo>
                  <a:pt x="927" y="0"/>
                </a:lnTo>
                <a:lnTo>
                  <a:pt x="158" y="0"/>
                </a:lnTo>
                <a:lnTo>
                  <a:pt x="0" y="413"/>
                </a:lnTo>
                <a:close/>
              </a:path>
            </a:pathLst>
          </a:custGeom>
          <a:solidFill>
            <a:srgbClr val="29A8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3" name="Google Shape;1414;p31">
            <a:extLst>
              <a:ext uri="{FF2B5EF4-FFF2-40B4-BE49-F238E27FC236}">
                <a16:creationId xmlns:a16="http://schemas.microsoft.com/office/drawing/2014/main" id="{EDBA413A-32BC-4A0E-8A77-D2B8BB8A35BD}"/>
              </a:ext>
            </a:extLst>
          </p:cNvPr>
          <p:cNvSpPr>
            <a:spLocks/>
          </p:cNvSpPr>
          <p:nvPr/>
        </p:nvSpPr>
        <p:spPr bwMode="auto">
          <a:xfrm>
            <a:off x="10094913" y="4688846"/>
            <a:ext cx="1476375" cy="660400"/>
          </a:xfrm>
          <a:custGeom>
            <a:avLst/>
            <a:gdLst>
              <a:gd name="T0" fmla="*/ 0 w 930"/>
              <a:gd name="T1" fmla="*/ 0 h 416"/>
              <a:gd name="T2" fmla="*/ 405745950 w 930"/>
              <a:gd name="T3" fmla="*/ 1048385000 h 416"/>
              <a:gd name="T4" fmla="*/ 2147483646 w 930"/>
              <a:gd name="T5" fmla="*/ 1048385000 h 416"/>
              <a:gd name="T6" fmla="*/ 1938000950 w 930"/>
              <a:gd name="T7" fmla="*/ 0 h 416"/>
              <a:gd name="T8" fmla="*/ 0 w 930"/>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416" extrusionOk="0">
                <a:moveTo>
                  <a:pt x="0" y="0"/>
                </a:moveTo>
                <a:lnTo>
                  <a:pt x="161" y="416"/>
                </a:lnTo>
                <a:lnTo>
                  <a:pt x="930" y="416"/>
                </a:lnTo>
                <a:lnTo>
                  <a:pt x="769" y="0"/>
                </a:lnTo>
                <a:lnTo>
                  <a:pt x="0" y="0"/>
                </a:lnTo>
                <a:close/>
              </a:path>
            </a:pathLst>
          </a:custGeom>
          <a:solidFill>
            <a:srgbClr val="1561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4" name="Google Shape;1415;p31">
            <a:extLst>
              <a:ext uri="{FF2B5EF4-FFF2-40B4-BE49-F238E27FC236}">
                <a16:creationId xmlns:a16="http://schemas.microsoft.com/office/drawing/2014/main" id="{26745733-8A99-4CD9-B895-ED6EE6F6CDF3}"/>
              </a:ext>
            </a:extLst>
          </p:cNvPr>
          <p:cNvSpPr>
            <a:spLocks/>
          </p:cNvSpPr>
          <p:nvPr/>
        </p:nvSpPr>
        <p:spPr bwMode="auto">
          <a:xfrm>
            <a:off x="10094913" y="5349246"/>
            <a:ext cx="1476375" cy="655637"/>
          </a:xfrm>
          <a:custGeom>
            <a:avLst/>
            <a:gdLst>
              <a:gd name="T0" fmla="*/ 0 w 930"/>
              <a:gd name="T1" fmla="*/ 1040822944 h 413"/>
              <a:gd name="T2" fmla="*/ 1938000950 w 930"/>
              <a:gd name="T3" fmla="*/ 1040822944 h 413"/>
              <a:gd name="T4" fmla="*/ 2147483646 w 930"/>
              <a:gd name="T5" fmla="*/ 0 h 413"/>
              <a:gd name="T6" fmla="*/ 405745950 w 930"/>
              <a:gd name="T7" fmla="*/ 0 h 413"/>
              <a:gd name="T8" fmla="*/ 0 w 930"/>
              <a:gd name="T9" fmla="*/ 1040822944 h 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413" extrusionOk="0">
                <a:moveTo>
                  <a:pt x="0" y="413"/>
                </a:moveTo>
                <a:lnTo>
                  <a:pt x="769" y="413"/>
                </a:lnTo>
                <a:lnTo>
                  <a:pt x="930" y="0"/>
                </a:lnTo>
                <a:lnTo>
                  <a:pt x="161" y="0"/>
                </a:lnTo>
                <a:lnTo>
                  <a:pt x="0" y="413"/>
                </a:lnTo>
                <a:close/>
              </a:path>
            </a:pathLst>
          </a:custGeom>
          <a:solidFill>
            <a:srgbClr val="014A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Tree>
    <p:extLst>
      <p:ext uri="{BB962C8B-B14F-4D97-AF65-F5344CB8AC3E}">
        <p14:creationId xmlns:p14="http://schemas.microsoft.com/office/powerpoint/2010/main" val="20154115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0813257"/>
              </p:ext>
            </p:extLst>
          </p:nvPr>
        </p:nvGraphicFramePr>
        <p:xfrm>
          <a:off x="734291" y="1394476"/>
          <a:ext cx="11291453" cy="440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3172691" y="554182"/>
            <a:ext cx="7038109" cy="646331"/>
          </a:xfrm>
          <a:prstGeom prst="rect">
            <a:avLst/>
          </a:prstGeom>
          <a:noFill/>
        </p:spPr>
        <p:txBody>
          <a:bodyPr wrap="square" rtlCol="0">
            <a:spAutoFit/>
          </a:bodyPr>
          <a:lstStyle/>
          <a:p>
            <a:pPr algn="ctr"/>
            <a:r>
              <a:rPr lang="es-MX" sz="3600" b="1" dirty="0" smtClean="0"/>
              <a:t>Recomendaciones</a:t>
            </a:r>
            <a:endParaRPr lang="es-MX" sz="3600" b="1" dirty="0"/>
          </a:p>
        </p:txBody>
      </p:sp>
    </p:spTree>
    <p:extLst>
      <p:ext uri="{BB962C8B-B14F-4D97-AF65-F5344CB8AC3E}">
        <p14:creationId xmlns:p14="http://schemas.microsoft.com/office/powerpoint/2010/main" val="2054026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597494807"/>
              </p:ext>
            </p:extLst>
          </p:nvPr>
        </p:nvGraphicFramePr>
        <p:xfrm>
          <a:off x="734291" y="1283640"/>
          <a:ext cx="11291453"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3075709" y="323486"/>
            <a:ext cx="7038109" cy="646331"/>
          </a:xfrm>
          <a:prstGeom prst="rect">
            <a:avLst/>
          </a:prstGeom>
          <a:noFill/>
        </p:spPr>
        <p:txBody>
          <a:bodyPr wrap="square" rtlCol="0">
            <a:spAutoFit/>
          </a:bodyPr>
          <a:lstStyle/>
          <a:p>
            <a:pPr algn="ctr"/>
            <a:r>
              <a:rPr lang="es-MX" sz="3600" b="1" dirty="0" smtClean="0"/>
              <a:t>Recomendaciones</a:t>
            </a:r>
            <a:endParaRPr lang="es-MX" sz="3600" b="1" dirty="0"/>
          </a:p>
        </p:txBody>
      </p:sp>
    </p:spTree>
    <p:extLst>
      <p:ext uri="{BB962C8B-B14F-4D97-AF65-F5344CB8AC3E}">
        <p14:creationId xmlns:p14="http://schemas.microsoft.com/office/powerpoint/2010/main" val="2857795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Diagrama 3"/>
          <p:cNvGraphicFramePr/>
          <p:nvPr/>
        </p:nvGraphicFramePr>
        <p:xfrm>
          <a:off x="734291" y="1034258"/>
          <a:ext cx="11291453" cy="563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3172691" y="235527"/>
            <a:ext cx="7038109" cy="646331"/>
          </a:xfrm>
          <a:prstGeom prst="rect">
            <a:avLst/>
          </a:prstGeom>
          <a:noFill/>
        </p:spPr>
        <p:txBody>
          <a:bodyPr wrap="square" rtlCol="0">
            <a:spAutoFit/>
          </a:bodyPr>
          <a:lstStyle/>
          <a:p>
            <a:pPr algn="ctr"/>
            <a:r>
              <a:rPr lang="es-MX" sz="3600" b="1" dirty="0" smtClean="0"/>
              <a:t>Recomendaciones</a:t>
            </a:r>
            <a:endParaRPr lang="es-MX" sz="3600" b="1" dirty="0"/>
          </a:p>
        </p:txBody>
      </p:sp>
    </p:spTree>
    <p:extLst>
      <p:ext uri="{BB962C8B-B14F-4D97-AF65-F5344CB8AC3E}">
        <p14:creationId xmlns:p14="http://schemas.microsoft.com/office/powerpoint/2010/main" val="3737794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3620809" y="956857"/>
            <a:ext cx="4950381" cy="4944285"/>
          </a:xfrm>
          <a:prstGeom prst="rect">
            <a:avLst/>
          </a:prstGeom>
        </p:spPr>
      </p:pic>
      <p:sp>
        <p:nvSpPr>
          <p:cNvPr id="2" name="CuadroTexto 1"/>
          <p:cNvSpPr txBox="1"/>
          <p:nvPr/>
        </p:nvSpPr>
        <p:spPr>
          <a:xfrm>
            <a:off x="734291" y="2137053"/>
            <a:ext cx="11291453" cy="267765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lnSpc>
                <a:spcPct val="150000"/>
              </a:lnSpc>
            </a:pPr>
            <a:r>
              <a:rPr lang="es-MX" sz="2800" dirty="0" smtClean="0">
                <a:solidFill>
                  <a:schemeClr val="accent1">
                    <a:lumMod val="50000"/>
                  </a:schemeClr>
                </a:solidFill>
              </a:rPr>
              <a:t>Tomando </a:t>
            </a:r>
            <a:r>
              <a:rPr lang="es-MX" sz="2800" dirty="0">
                <a:solidFill>
                  <a:schemeClr val="accent1">
                    <a:lumMod val="50000"/>
                  </a:schemeClr>
                </a:solidFill>
              </a:rPr>
              <a:t>en consideración que el principal capital con que cuenta cualquier organización es el capital humano, establecer programas de capacitación y actualización permanente que les permita estar a la vanguardia.</a:t>
            </a:r>
          </a:p>
        </p:txBody>
      </p:sp>
      <p:sp>
        <p:nvSpPr>
          <p:cNvPr id="3" name="CuadroTexto 2"/>
          <p:cNvSpPr txBox="1"/>
          <p:nvPr/>
        </p:nvSpPr>
        <p:spPr>
          <a:xfrm>
            <a:off x="3172691" y="235527"/>
            <a:ext cx="7038109" cy="646331"/>
          </a:xfrm>
          <a:prstGeom prst="rect">
            <a:avLst/>
          </a:prstGeom>
          <a:noFill/>
        </p:spPr>
        <p:txBody>
          <a:bodyPr wrap="square" rtlCol="0">
            <a:spAutoFit/>
          </a:bodyPr>
          <a:lstStyle/>
          <a:p>
            <a:pPr algn="ctr"/>
            <a:r>
              <a:rPr lang="es-MX" sz="3600" b="1" dirty="0" smtClean="0"/>
              <a:t>Recomendaciones</a:t>
            </a:r>
            <a:endParaRPr lang="es-MX" sz="3600" b="1" dirty="0"/>
          </a:p>
        </p:txBody>
      </p:sp>
    </p:spTree>
    <p:extLst>
      <p:ext uri="{BB962C8B-B14F-4D97-AF65-F5344CB8AC3E}">
        <p14:creationId xmlns:p14="http://schemas.microsoft.com/office/powerpoint/2010/main" val="2470932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clrChange>
              <a:clrFrom>
                <a:srgbClr val="FFFFFF"/>
              </a:clrFrom>
              <a:clrTo>
                <a:srgbClr val="FFFFFF">
                  <a:alpha val="0"/>
                </a:srgbClr>
              </a:clrTo>
            </a:clrChange>
          </a:blip>
          <a:stretch>
            <a:fillRect/>
          </a:stretch>
        </p:blipFill>
        <p:spPr>
          <a:xfrm>
            <a:off x="1252030" y="3583700"/>
            <a:ext cx="11049067" cy="2656563"/>
          </a:xfrm>
          <a:prstGeom prst="rect">
            <a:avLst/>
          </a:prstGeom>
        </p:spPr>
      </p:pic>
      <p:sp>
        <p:nvSpPr>
          <p:cNvPr id="2" name="Marcador de contenido 7"/>
          <p:cNvSpPr txBox="1">
            <a:spLocks/>
          </p:cNvSpPr>
          <p:nvPr/>
        </p:nvSpPr>
        <p:spPr>
          <a:xfrm>
            <a:off x="1938649" y="410542"/>
            <a:ext cx="9117604" cy="13857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b="1" dirty="0" smtClean="0">
                <a:solidFill>
                  <a:srgbClr val="002462"/>
                </a:solidFill>
              </a:rPr>
              <a:t>MUCHAS GRACIAS POR SU AMABLE ATENCIÓN</a:t>
            </a:r>
          </a:p>
          <a:p>
            <a:pPr>
              <a:lnSpc>
                <a:spcPct val="100000"/>
              </a:lnSpc>
            </a:pPr>
            <a:endParaRPr lang="es-MX" sz="1600" b="1" dirty="0" smtClean="0">
              <a:solidFill>
                <a:srgbClr val="002462"/>
              </a:solidFill>
            </a:endParaRPr>
          </a:p>
        </p:txBody>
      </p:sp>
      <p:sp>
        <p:nvSpPr>
          <p:cNvPr id="4" name="Subtítulo 2"/>
          <p:cNvSpPr txBox="1">
            <a:spLocks/>
          </p:cNvSpPr>
          <p:nvPr/>
        </p:nvSpPr>
        <p:spPr>
          <a:xfrm>
            <a:off x="2257681" y="1103442"/>
            <a:ext cx="8341666" cy="101399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MX" sz="2600" b="1" dirty="0" smtClean="0">
                <a:solidFill>
                  <a:schemeClr val="accent2">
                    <a:lumMod val="50000"/>
                  </a:schemeClr>
                </a:solidFill>
                <a:latin typeface="Arial" panose="020B0604020202020204" pitchFamily="34" charset="0"/>
                <a:cs typeface="Arial" panose="020B0604020202020204" pitchFamily="34" charset="0"/>
              </a:rPr>
              <a:t>Gustavo Adolfo Aguilar Espinosa de los Monteros</a:t>
            </a:r>
          </a:p>
          <a:p>
            <a:pPr algn="ctr"/>
            <a:endParaRPr lang="es-ES" sz="2600" noProof="1">
              <a:solidFill>
                <a:schemeClr val="accent2">
                  <a:lumMod val="50000"/>
                </a:schemeClr>
              </a:solidFill>
            </a:endParaRPr>
          </a:p>
        </p:txBody>
      </p:sp>
      <p:pic>
        <p:nvPicPr>
          <p:cNvPr id="7" name="Imagen 6"/>
          <p:cNvPicPr>
            <a:picLocks noChangeAspect="1"/>
          </p:cNvPicPr>
          <p:nvPr/>
        </p:nvPicPr>
        <p:blipFill>
          <a:blip r:embed="rId4"/>
          <a:stretch>
            <a:fillRect/>
          </a:stretch>
        </p:blipFill>
        <p:spPr>
          <a:xfrm>
            <a:off x="1594188" y="1610437"/>
            <a:ext cx="8217221" cy="2427527"/>
          </a:xfrm>
          <a:prstGeom prst="rect">
            <a:avLst/>
          </a:prstGeom>
        </p:spPr>
      </p:pic>
    </p:spTree>
    <p:extLst>
      <p:ext uri="{BB962C8B-B14F-4D97-AF65-F5344CB8AC3E}">
        <p14:creationId xmlns:p14="http://schemas.microsoft.com/office/powerpoint/2010/main" val="1736306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2191657" y="1973281"/>
            <a:ext cx="7776692" cy="4422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accent1">
                    <a:lumMod val="75000"/>
                  </a:schemeClr>
                </a:solidFill>
                <a:latin typeface="Arial" panose="020B0604020202020204" pitchFamily="34" charset="0"/>
                <a:cs typeface="Arial" panose="020B0604020202020204" pitchFamily="34" charset="0"/>
              </a:rPr>
              <a:t>SISTEMA NACIONAL ANTICORRUPCIÓN</a:t>
            </a:r>
          </a:p>
        </p:txBody>
      </p:sp>
      <p:sp>
        <p:nvSpPr>
          <p:cNvPr id="3" name="Rectángulo redondeado 2"/>
          <p:cNvSpPr/>
          <p:nvPr/>
        </p:nvSpPr>
        <p:spPr>
          <a:xfrm>
            <a:off x="1081902" y="2848323"/>
            <a:ext cx="3140653" cy="975416"/>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anose="020B0604020202020204" pitchFamily="34" charset="0"/>
                <a:cs typeface="Arial" panose="020B0604020202020204" pitchFamily="34" charset="0"/>
              </a:rPr>
              <a:t>Incorpora un nuevo esquema de coordinación</a:t>
            </a:r>
          </a:p>
        </p:txBody>
      </p:sp>
      <p:sp>
        <p:nvSpPr>
          <p:cNvPr id="4" name="Rectángulo redondeado 3"/>
          <p:cNvSpPr/>
          <p:nvPr/>
        </p:nvSpPr>
        <p:spPr>
          <a:xfrm>
            <a:off x="1081903" y="4197883"/>
            <a:ext cx="3140652" cy="163699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just"/>
            <a:r>
              <a:rPr lang="es-MX" dirty="0">
                <a:solidFill>
                  <a:schemeClr val="tx1"/>
                </a:solidFill>
                <a:latin typeface="Arial" panose="020B0604020202020204" pitchFamily="34" charset="0"/>
                <a:cs typeface="Arial" panose="020B0604020202020204" pitchFamily="34" charset="0"/>
              </a:rPr>
              <a:t>Confiere atribuciones específicas a autoridades federales y de las entidades federativas</a:t>
            </a:r>
          </a:p>
        </p:txBody>
      </p:sp>
      <p:sp>
        <p:nvSpPr>
          <p:cNvPr id="5" name="Rectángulo redondeado 4"/>
          <p:cNvSpPr/>
          <p:nvPr/>
        </p:nvSpPr>
        <p:spPr>
          <a:xfrm>
            <a:off x="7777570" y="2609333"/>
            <a:ext cx="3201923" cy="975416"/>
          </a:xfrm>
          <a:prstGeom prst="round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anose="020B0604020202020204" pitchFamily="34" charset="0"/>
                <a:cs typeface="Arial" panose="020B0604020202020204" pitchFamily="34" charset="0"/>
              </a:rPr>
              <a:t>Incorpora un nuevo modelo de distribución de competencias </a:t>
            </a:r>
          </a:p>
        </p:txBody>
      </p:sp>
      <p:sp>
        <p:nvSpPr>
          <p:cNvPr id="6" name="Rectángulo redondeado 5"/>
          <p:cNvSpPr/>
          <p:nvPr/>
        </p:nvSpPr>
        <p:spPr>
          <a:xfrm>
            <a:off x="7668467" y="3953216"/>
            <a:ext cx="3311027" cy="212633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just"/>
            <a:r>
              <a:rPr lang="es-MX" dirty="0">
                <a:solidFill>
                  <a:schemeClr val="tx1"/>
                </a:solidFill>
                <a:latin typeface="Arial" panose="020B0604020202020204" pitchFamily="34" charset="0"/>
                <a:cs typeface="Arial" panose="020B0604020202020204" pitchFamily="34" charset="0"/>
              </a:rPr>
              <a:t>Autoridades de todos los órdenes de gobierno en materia de responsabilidades administrativas de los servidores públicos y de particulares</a:t>
            </a:r>
          </a:p>
        </p:txBody>
      </p:sp>
      <p:sp>
        <p:nvSpPr>
          <p:cNvPr id="7" name="Título 3"/>
          <p:cNvSpPr>
            <a:spLocks noGrp="1"/>
          </p:cNvSpPr>
          <p:nvPr>
            <p:ph type="title" idx="4294967295"/>
          </p:nvPr>
        </p:nvSpPr>
        <p:spPr>
          <a:xfrm>
            <a:off x="1735198" y="764197"/>
            <a:ext cx="8476343" cy="1343883"/>
          </a:xfrm>
          <a:noFill/>
        </p:spPr>
        <p:txBody>
          <a:bodyPr>
            <a:normAutofit/>
          </a:bodyPr>
          <a:lstStyle/>
          <a:p>
            <a:pPr algn="ctr"/>
            <a:r>
              <a:rPr lang="es-MX" sz="2800" dirty="0">
                <a:latin typeface="Arial" panose="020B0604020202020204" pitchFamily="34" charset="0"/>
                <a:cs typeface="Arial" panose="020B0604020202020204" pitchFamily="34" charset="0"/>
              </a:rPr>
              <a:t>Reforma Constitucional en materia </a:t>
            </a:r>
            <a:r>
              <a:rPr lang="es-MX" sz="2800" dirty="0" smtClean="0">
                <a:latin typeface="Arial" panose="020B0604020202020204" pitchFamily="34" charset="0"/>
                <a:cs typeface="Arial" panose="020B0604020202020204" pitchFamily="34" charset="0"/>
              </a:rPr>
              <a:t>anticorrupción</a:t>
            </a:r>
            <a:br>
              <a:rPr lang="es-MX" sz="2800" dirty="0" smtClean="0">
                <a:latin typeface="Arial" panose="020B0604020202020204" pitchFamily="34" charset="0"/>
                <a:cs typeface="Arial" panose="020B0604020202020204" pitchFamily="34" charset="0"/>
              </a:rPr>
            </a:br>
            <a:r>
              <a:rPr lang="es-MX" sz="2800" dirty="0" smtClean="0">
                <a:latin typeface="Arial" panose="020B0604020202020204" pitchFamily="34" charset="0"/>
                <a:cs typeface="Arial" panose="020B0604020202020204" pitchFamily="34" charset="0"/>
              </a:rPr>
              <a:t> </a:t>
            </a:r>
            <a:r>
              <a:rPr lang="es-MX" sz="2800" dirty="0">
                <a:latin typeface="Arial" panose="020B0604020202020204" pitchFamily="34" charset="0"/>
                <a:cs typeface="Arial" panose="020B0604020202020204" pitchFamily="34" charset="0"/>
              </a:rPr>
              <a:t>(27 de mayo de 2015)</a:t>
            </a:r>
          </a:p>
        </p:txBody>
      </p:sp>
      <p:cxnSp>
        <p:nvCxnSpPr>
          <p:cNvPr id="8" name="Conector angular 7"/>
          <p:cNvCxnSpPr>
            <a:stCxn id="3" idx="1"/>
            <a:endCxn id="4" idx="1"/>
          </p:cNvCxnSpPr>
          <p:nvPr/>
        </p:nvCxnSpPr>
        <p:spPr>
          <a:xfrm rot="10800000" flipH="1" flipV="1">
            <a:off x="1081901" y="3336030"/>
            <a:ext cx="1" cy="1680351"/>
          </a:xfrm>
          <a:prstGeom prst="bentConnector3">
            <a:avLst>
              <a:gd name="adj1" fmla="val -22860000000"/>
            </a:avLst>
          </a:prstGeom>
          <a:ln w="22225">
            <a:solidFill>
              <a:srgbClr val="C00000">
                <a:alpha val="99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angular 8"/>
          <p:cNvCxnSpPr/>
          <p:nvPr/>
        </p:nvCxnSpPr>
        <p:spPr>
          <a:xfrm rot="10800000" flipV="1">
            <a:off x="10979493" y="3326096"/>
            <a:ext cx="12700" cy="1492682"/>
          </a:xfrm>
          <a:prstGeom prst="bentConnector3">
            <a:avLst>
              <a:gd name="adj1" fmla="val -2571425"/>
            </a:avLst>
          </a:prstGeom>
          <a:ln w="22225">
            <a:solidFill>
              <a:srgbClr val="C00000">
                <a:alpha val="99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a:blip r:embed="rId3"/>
          <a:stretch>
            <a:fillRect/>
          </a:stretch>
        </p:blipFill>
        <p:spPr>
          <a:xfrm>
            <a:off x="5105588" y="3288965"/>
            <a:ext cx="1735565" cy="1727416"/>
          </a:xfrm>
          <a:prstGeom prst="rect">
            <a:avLst/>
          </a:prstGeom>
        </p:spPr>
      </p:pic>
    </p:spTree>
    <p:extLst>
      <p:ext uri="{BB962C8B-B14F-4D97-AF65-F5344CB8AC3E}">
        <p14:creationId xmlns:p14="http://schemas.microsoft.com/office/powerpoint/2010/main" val="2179013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6659" y="1624484"/>
            <a:ext cx="4657748" cy="4608975"/>
          </a:xfrm>
          <a:prstGeom prst="rect">
            <a:avLst/>
          </a:prstGeom>
        </p:spPr>
      </p:pic>
      <p:grpSp>
        <p:nvGrpSpPr>
          <p:cNvPr id="10" name="Grupo 9"/>
          <p:cNvGrpSpPr/>
          <p:nvPr/>
        </p:nvGrpSpPr>
        <p:grpSpPr>
          <a:xfrm>
            <a:off x="2144894" y="2260938"/>
            <a:ext cx="8216537" cy="1262686"/>
            <a:chOff x="1815932" y="2388093"/>
            <a:chExt cx="8016326" cy="2244777"/>
          </a:xfrm>
        </p:grpSpPr>
        <p:sp>
          <p:nvSpPr>
            <p:cNvPr id="11" name="Rectángulo redondeado 10"/>
            <p:cNvSpPr/>
            <p:nvPr/>
          </p:nvSpPr>
          <p:spPr>
            <a:xfrm>
              <a:off x="1815932" y="2748709"/>
              <a:ext cx="2564936" cy="608107"/>
            </a:xfrm>
            <a:prstGeom prst="roundRect">
              <a:avLst/>
            </a:prstGeom>
            <a:ln>
              <a:solidFill>
                <a:srgbClr val="C0000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51434" tIns="25717" rIns="51434" bIns="25717" numCol="1" spcCol="0" rtlCol="0" fromWordArt="0" anchor="ctr" anchorCtr="0" forceAA="0" compatLnSpc="1">
              <a:prstTxWarp prst="textNoShape">
                <a:avLst/>
              </a:prstTxWarp>
              <a:noAutofit/>
            </a:bodyPr>
            <a:lstStyle/>
            <a:p>
              <a:pPr algn="ctr"/>
              <a:r>
                <a:rPr lang="es-ES_tradnl" b="1" dirty="0">
                  <a:latin typeface="Arial" panose="020B0604020202020204" pitchFamily="34" charset="0"/>
                  <a:ea typeface="Soberana Sans" charset="0"/>
                  <a:cs typeface="Arial" panose="020B0604020202020204" pitchFamily="34" charset="0"/>
                </a:rPr>
                <a:t>O B J E T O</a:t>
              </a:r>
              <a:r>
                <a:rPr lang="es-ES_tradnl" sz="1000" b="1" dirty="0">
                  <a:latin typeface="Arial" panose="020B0604020202020204" pitchFamily="34" charset="0"/>
                  <a:ea typeface="Soberana Sans" charset="0"/>
                  <a:cs typeface="Arial" panose="020B0604020202020204" pitchFamily="34" charset="0"/>
                </a:rPr>
                <a:t> </a:t>
              </a:r>
            </a:p>
          </p:txBody>
        </p:sp>
        <p:sp>
          <p:nvSpPr>
            <p:cNvPr id="12" name="Rectángulo 11"/>
            <p:cNvSpPr/>
            <p:nvPr/>
          </p:nvSpPr>
          <p:spPr>
            <a:xfrm>
              <a:off x="4836381" y="2539992"/>
              <a:ext cx="4995877" cy="2092878"/>
            </a:xfrm>
            <a:prstGeom prst="rect">
              <a:avLst/>
            </a:prstGeom>
          </p:spPr>
          <p:txBody>
            <a:bodyPr wrap="square" lIns="68579" tIns="34289" rIns="68579" bIns="34289">
              <a:spAutoFit/>
            </a:bodyPr>
            <a:lstStyle/>
            <a:p>
              <a:pPr algn="just"/>
              <a:r>
                <a:rPr lang="es-MX" dirty="0">
                  <a:latin typeface="Arial" panose="020B0604020202020204" pitchFamily="34" charset="0"/>
                  <a:cs typeface="Arial" panose="020B0604020202020204" pitchFamily="34" charset="0"/>
                </a:rPr>
                <a:t>Establece mecanismos de coordinación entre las autoridades de todos los órdenes de gobierno y bases mínimas para:</a:t>
              </a:r>
              <a:endParaRPr lang="es-MX" sz="1000" dirty="0">
                <a:latin typeface="Arial" panose="020B0604020202020204" pitchFamily="34" charset="0"/>
                <a:cs typeface="Arial" panose="020B0604020202020204" pitchFamily="34" charset="0"/>
              </a:endParaRPr>
            </a:p>
          </p:txBody>
        </p:sp>
        <p:sp>
          <p:nvSpPr>
            <p:cNvPr id="13" name="Abrir corchete 12"/>
            <p:cNvSpPr/>
            <p:nvPr/>
          </p:nvSpPr>
          <p:spPr>
            <a:xfrm>
              <a:off x="4655840" y="2388093"/>
              <a:ext cx="48943" cy="1360112"/>
            </a:xfrm>
            <a:prstGeom prst="leftBracket">
              <a:avLst/>
            </a:prstGeom>
            <a:solidFill>
              <a:srgbClr val="C00000"/>
            </a:solidFill>
            <a:ln>
              <a:noFill/>
            </a:ln>
          </p:spPr>
          <p:style>
            <a:lnRef idx="3">
              <a:schemeClr val="accent6"/>
            </a:lnRef>
            <a:fillRef idx="0">
              <a:schemeClr val="accent6"/>
            </a:fillRef>
            <a:effectRef idx="2">
              <a:schemeClr val="accent6"/>
            </a:effectRef>
            <a:fontRef idx="minor">
              <a:schemeClr val="tx1"/>
            </a:fontRef>
          </p:style>
          <p:txBody>
            <a:bodyPr rot="0" spcFirstLastPara="0" vertOverflow="overflow" horzOverflow="overflow" vert="horz" wrap="square" lIns="51434" tIns="25717" rIns="51434" bIns="25717" numCol="1" spcCol="0" rtlCol="0" fromWordArt="0" anchor="ctr" anchorCtr="0" forceAA="0" compatLnSpc="1">
              <a:prstTxWarp prst="textNoShape">
                <a:avLst/>
              </a:prstTxWarp>
              <a:noAutofit/>
            </a:bodyPr>
            <a:lstStyle/>
            <a:p>
              <a:pPr algn="ctr"/>
              <a:endParaRPr lang="es-ES_tradnl" sz="1000" dirty="0">
                <a:latin typeface="Arial" panose="020B0604020202020204" pitchFamily="34" charset="0"/>
                <a:cs typeface="Arial" panose="020B0604020202020204" pitchFamily="34" charset="0"/>
              </a:endParaRPr>
            </a:p>
          </p:txBody>
        </p:sp>
      </p:grpSp>
      <p:grpSp>
        <p:nvGrpSpPr>
          <p:cNvPr id="14" name="Grupo 13"/>
          <p:cNvGrpSpPr/>
          <p:nvPr/>
        </p:nvGrpSpPr>
        <p:grpSpPr>
          <a:xfrm>
            <a:off x="1811575" y="3431921"/>
            <a:ext cx="8568953" cy="2382471"/>
            <a:chOff x="1637886" y="4077072"/>
            <a:chExt cx="10049492" cy="1668003"/>
          </a:xfrm>
          <a:solidFill>
            <a:schemeClr val="accent3">
              <a:lumMod val="50000"/>
            </a:schemeClr>
          </a:solidFill>
        </p:grpSpPr>
        <p:sp>
          <p:nvSpPr>
            <p:cNvPr id="15" name="Cheurón 14"/>
            <p:cNvSpPr/>
            <p:nvPr/>
          </p:nvSpPr>
          <p:spPr>
            <a:xfrm rot="5400000">
              <a:off x="2257408" y="3987072"/>
              <a:ext cx="252000" cy="432000"/>
            </a:xfrm>
            <a:prstGeom prst="chevro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400" dirty="0">
                <a:solidFill>
                  <a:schemeClr val="tx1"/>
                </a:solidFill>
                <a:latin typeface="Arial" panose="020B0604020202020204" pitchFamily="34" charset="0"/>
                <a:cs typeface="Arial" panose="020B0604020202020204" pitchFamily="34" charset="0"/>
              </a:endParaRPr>
            </a:p>
          </p:txBody>
        </p:sp>
        <p:grpSp>
          <p:nvGrpSpPr>
            <p:cNvPr id="16" name="Grupo 15"/>
            <p:cNvGrpSpPr/>
            <p:nvPr/>
          </p:nvGrpSpPr>
          <p:grpSpPr>
            <a:xfrm>
              <a:off x="1637886" y="4557075"/>
              <a:ext cx="10049492" cy="1188000"/>
              <a:chOff x="1183220" y="4543737"/>
              <a:chExt cx="8653769" cy="1188000"/>
            </a:xfrm>
            <a:grpFill/>
          </p:grpSpPr>
          <p:sp>
            <p:nvSpPr>
              <p:cNvPr id="21" name="Rectángulo redondeado 20"/>
              <p:cNvSpPr/>
              <p:nvPr/>
            </p:nvSpPr>
            <p:spPr>
              <a:xfrm>
                <a:off x="1183220" y="4543737"/>
                <a:ext cx="1393349" cy="1188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spcFirstLastPara="0" vert="horz" wrap="square" lIns="134203" tIns="20690" rIns="134203" bIns="20690" numCol="1" spcCol="1270" anchor="ctr" anchorCtr="0">
                <a:noAutofit/>
              </a:bodyPr>
              <a:lstStyle/>
              <a:p>
                <a:pPr algn="just">
                  <a:spcBef>
                    <a:spcPct val="0"/>
                  </a:spcBef>
                </a:pPr>
                <a:endParaRPr lang="es-MX"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ctr">
                  <a:spcBef>
                    <a:spcPct val="0"/>
                  </a:spcBef>
                </a:pPr>
                <a:r>
                  <a:rPr lang="es-MX" sz="1400" b="1" dirty="0">
                    <a:solidFill>
                      <a:schemeClr val="tx1"/>
                    </a:solidFill>
                    <a:latin typeface="Arial" panose="020B0604020202020204" pitchFamily="34" charset="0"/>
                    <a:ea typeface="Times New Roman" panose="02020603050405020304" pitchFamily="18" charset="0"/>
                    <a:cs typeface="Arial" panose="020B0604020202020204" pitchFamily="34" charset="0"/>
                  </a:rPr>
                  <a:t>Prevención</a:t>
                </a:r>
              </a:p>
              <a:p>
                <a:pPr algn="just">
                  <a:spcBef>
                    <a:spcPct val="0"/>
                  </a:spcBef>
                </a:pPr>
                <a:r>
                  <a:rPr lang="es-ES_tradnl"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p:txBody>
          </p:sp>
          <p:sp>
            <p:nvSpPr>
              <p:cNvPr id="22" name="Rectángulo redondeado 21"/>
              <p:cNvSpPr/>
              <p:nvPr/>
            </p:nvSpPr>
            <p:spPr>
              <a:xfrm>
                <a:off x="2755476" y="4543737"/>
                <a:ext cx="1324300" cy="1188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spcFirstLastPara="0" vert="horz" wrap="square" lIns="134203" tIns="20690" rIns="134203" bIns="20690" numCol="1" spcCol="1270" anchor="ctr" anchorCtr="0">
                <a:noAutofit/>
              </a:bodyPr>
              <a:lstStyle/>
              <a:p>
                <a:pPr algn="ctr">
                  <a:spcBef>
                    <a:spcPct val="0"/>
                  </a:spcBef>
                </a:pPr>
                <a:endParaRPr lang="es-MX"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ctr">
                  <a:spcBef>
                    <a:spcPct val="0"/>
                  </a:spcBef>
                </a:pPr>
                <a:r>
                  <a:rPr lang="es-MX" sz="1400" dirty="0">
                    <a:solidFill>
                      <a:schemeClr val="tx1"/>
                    </a:solidFill>
                    <a:latin typeface="Arial" panose="020B0604020202020204" pitchFamily="34" charset="0"/>
                    <a:ea typeface="Times New Roman" panose="02020603050405020304" pitchFamily="18" charset="0"/>
                    <a:cs typeface="Arial" panose="020B0604020202020204" pitchFamily="34" charset="0"/>
                  </a:rPr>
                  <a:t>Detección</a:t>
                </a:r>
              </a:p>
              <a:p>
                <a:pPr algn="ctr">
                  <a:spcBef>
                    <a:spcPct val="0"/>
                  </a:spcBef>
                </a:pPr>
                <a:r>
                  <a:rPr lang="es-ES_tradnl"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p:txBody>
          </p:sp>
          <p:sp>
            <p:nvSpPr>
              <p:cNvPr id="23" name="Rectángulo redondeado 22"/>
              <p:cNvSpPr/>
              <p:nvPr/>
            </p:nvSpPr>
            <p:spPr>
              <a:xfrm>
                <a:off x="4368072" y="4543737"/>
                <a:ext cx="1657390" cy="1188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spcFirstLastPara="0" vert="horz" wrap="square" lIns="134203" tIns="20690" rIns="134203" bIns="20690" numCol="1" spcCol="1270" anchor="ctr" anchorCtr="0">
                <a:noAutofit/>
              </a:bodyPr>
              <a:lstStyle/>
              <a:p>
                <a:pPr algn="just">
                  <a:spcBef>
                    <a:spcPct val="0"/>
                  </a:spcBef>
                </a:pPr>
                <a:endParaRPr lang="es-MX"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pPr>
                <a:r>
                  <a:rPr lang="es-MX" sz="1400" dirty="0">
                    <a:solidFill>
                      <a:schemeClr val="tx1"/>
                    </a:solidFill>
                    <a:latin typeface="Arial" panose="020B0604020202020204" pitchFamily="34" charset="0"/>
                    <a:ea typeface="Times New Roman" panose="02020603050405020304" pitchFamily="18" charset="0"/>
                    <a:cs typeface="Arial" panose="020B0604020202020204" pitchFamily="34" charset="0"/>
                  </a:rPr>
                  <a:t>Sanción de faltas administrativas  y hechos de corrupción</a:t>
                </a:r>
              </a:p>
              <a:p>
                <a:pPr algn="just">
                  <a:spcBef>
                    <a:spcPct val="0"/>
                  </a:spcBef>
                </a:pPr>
                <a:r>
                  <a:rPr lang="es-ES_tradnl"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p:txBody>
          </p:sp>
          <p:sp>
            <p:nvSpPr>
              <p:cNvPr id="24" name="Rectángulo redondeado 23"/>
              <p:cNvSpPr/>
              <p:nvPr/>
            </p:nvSpPr>
            <p:spPr>
              <a:xfrm>
                <a:off x="6204368" y="4543737"/>
                <a:ext cx="1584296" cy="1188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spcFirstLastPara="0" vert="horz" wrap="square" lIns="134203" tIns="20690" rIns="134203" bIns="20690" numCol="1" spcCol="1270" anchor="ctr" anchorCtr="0">
                <a:noAutofit/>
              </a:bodyPr>
              <a:lstStyle/>
              <a:p>
                <a:pPr algn="just">
                  <a:spcBef>
                    <a:spcPct val="0"/>
                  </a:spcBef>
                </a:pPr>
                <a:endParaRPr lang="es-MX"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pPr>
                <a:r>
                  <a:rPr lang="es-MX" sz="1400" dirty="0">
                    <a:solidFill>
                      <a:schemeClr val="tx1"/>
                    </a:solidFill>
                    <a:latin typeface="Arial" panose="020B0604020202020204" pitchFamily="34" charset="0"/>
                    <a:ea typeface="Times New Roman" panose="02020603050405020304" pitchFamily="18" charset="0"/>
                    <a:cs typeface="Arial" panose="020B0604020202020204" pitchFamily="34" charset="0"/>
                  </a:rPr>
                  <a:t>Fiscalización y control de recursos públicos</a:t>
                </a:r>
              </a:p>
              <a:p>
                <a:pPr algn="just">
                  <a:spcBef>
                    <a:spcPct val="0"/>
                  </a:spcBef>
                </a:pPr>
                <a:r>
                  <a:rPr lang="es-ES_tradnl"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p:txBody>
          </p:sp>
          <p:sp>
            <p:nvSpPr>
              <p:cNvPr id="25" name="Rectángulo redondeado 24"/>
              <p:cNvSpPr/>
              <p:nvPr/>
            </p:nvSpPr>
            <p:spPr>
              <a:xfrm>
                <a:off x="8076960" y="4543737"/>
                <a:ext cx="1760029" cy="1188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spcFirstLastPara="0" vert="horz" wrap="square" lIns="134203" tIns="20690" rIns="134203" bIns="20690" numCol="1" spcCol="1270" anchor="ctr" anchorCtr="0">
                <a:noAutofit/>
              </a:bodyPr>
              <a:lstStyle/>
              <a:p>
                <a:pPr algn="just">
                  <a:spcBef>
                    <a:spcPct val="0"/>
                  </a:spcBef>
                </a:pPr>
                <a:endParaRPr lang="es-MX"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spcBef>
                    <a:spcPct val="0"/>
                  </a:spcBef>
                </a:pPr>
                <a:r>
                  <a:rPr lang="es-MX" sz="1400" dirty="0">
                    <a:solidFill>
                      <a:schemeClr val="tx1"/>
                    </a:solidFill>
                    <a:latin typeface="Arial" panose="020B0604020202020204" pitchFamily="34" charset="0"/>
                    <a:ea typeface="Times New Roman" panose="02020603050405020304" pitchFamily="18" charset="0"/>
                    <a:cs typeface="Arial" panose="020B0604020202020204" pitchFamily="34" charset="0"/>
                  </a:rPr>
                  <a:t>Emitir Políticas Públicas integrales en materia anticorrupción</a:t>
                </a:r>
              </a:p>
              <a:p>
                <a:pPr algn="just">
                  <a:spcBef>
                    <a:spcPct val="0"/>
                  </a:spcBef>
                </a:pPr>
                <a:r>
                  <a:rPr lang="es-ES_tradnl"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p:txBody>
          </p:sp>
        </p:grpSp>
        <p:sp>
          <p:nvSpPr>
            <p:cNvPr id="17" name="Cheurón 16"/>
            <p:cNvSpPr/>
            <p:nvPr/>
          </p:nvSpPr>
          <p:spPr>
            <a:xfrm rot="5400000">
              <a:off x="4106668" y="3987072"/>
              <a:ext cx="252000" cy="432000"/>
            </a:xfrm>
            <a:prstGeom prst="chevro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400" dirty="0">
                <a:solidFill>
                  <a:schemeClr val="tx1"/>
                </a:solidFill>
                <a:latin typeface="Arial" panose="020B0604020202020204" pitchFamily="34" charset="0"/>
                <a:cs typeface="Arial" panose="020B0604020202020204" pitchFamily="34" charset="0"/>
              </a:endParaRPr>
            </a:p>
          </p:txBody>
        </p:sp>
        <p:sp>
          <p:nvSpPr>
            <p:cNvPr id="18" name="Cheurón 17"/>
            <p:cNvSpPr/>
            <p:nvPr/>
          </p:nvSpPr>
          <p:spPr>
            <a:xfrm rot="5400000">
              <a:off x="6109241" y="3987072"/>
              <a:ext cx="252000" cy="432000"/>
            </a:xfrm>
            <a:prstGeom prst="chevro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400" dirty="0">
                <a:solidFill>
                  <a:schemeClr val="tx1"/>
                </a:solidFill>
                <a:latin typeface="Arial" panose="020B0604020202020204" pitchFamily="34" charset="0"/>
                <a:cs typeface="Arial" panose="020B0604020202020204" pitchFamily="34" charset="0"/>
              </a:endParaRPr>
            </a:p>
          </p:txBody>
        </p:sp>
        <p:sp>
          <p:nvSpPr>
            <p:cNvPr id="19" name="Cheurón 18"/>
            <p:cNvSpPr/>
            <p:nvPr/>
          </p:nvSpPr>
          <p:spPr>
            <a:xfrm rot="5400000">
              <a:off x="8256963" y="3990677"/>
              <a:ext cx="252000" cy="432000"/>
            </a:xfrm>
            <a:prstGeom prst="chevro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400" dirty="0">
                <a:solidFill>
                  <a:schemeClr val="tx1"/>
                </a:solidFill>
                <a:latin typeface="Arial" panose="020B0604020202020204" pitchFamily="34" charset="0"/>
                <a:cs typeface="Arial" panose="020B0604020202020204" pitchFamily="34" charset="0"/>
              </a:endParaRPr>
            </a:p>
          </p:txBody>
        </p:sp>
        <p:sp>
          <p:nvSpPr>
            <p:cNvPr id="20" name="Cheurón 19"/>
            <p:cNvSpPr/>
            <p:nvPr/>
          </p:nvSpPr>
          <p:spPr>
            <a:xfrm rot="5400000">
              <a:off x="10539430" y="3987072"/>
              <a:ext cx="252000" cy="432000"/>
            </a:xfrm>
            <a:prstGeom prst="chevro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sz="1400" dirty="0">
                <a:solidFill>
                  <a:schemeClr val="tx1"/>
                </a:solidFill>
                <a:latin typeface="Arial" panose="020B0604020202020204" pitchFamily="34" charset="0"/>
                <a:cs typeface="Arial" panose="020B0604020202020204" pitchFamily="34" charset="0"/>
              </a:endParaRPr>
            </a:p>
          </p:txBody>
        </p:sp>
      </p:grpSp>
      <p:sp>
        <p:nvSpPr>
          <p:cNvPr id="26" name="Marcador de número de diapositiva 2"/>
          <p:cNvSpPr>
            <a:spLocks noGrp="1"/>
          </p:cNvSpPr>
          <p:nvPr>
            <p:ph type="sldNum" sz="quarter" idx="12"/>
          </p:nvPr>
        </p:nvSpPr>
        <p:spPr>
          <a:xfrm>
            <a:off x="8610600" y="6647302"/>
            <a:ext cx="2743200" cy="365125"/>
          </a:xfrm>
        </p:spPr>
        <p:txBody>
          <a:bodyPr/>
          <a:lstStyle/>
          <a:p>
            <a:fld id="{E31375A4-56A4-47D6-9801-1991572033F7}" type="slidenum">
              <a:rPr lang="en-US" smtClean="0"/>
              <a:t>6</a:t>
            </a:fld>
            <a:endParaRPr lang="en-US" dirty="0"/>
          </a:p>
        </p:txBody>
      </p:sp>
      <p:sp>
        <p:nvSpPr>
          <p:cNvPr id="27" name="CuadroTexto 26"/>
          <p:cNvSpPr txBox="1"/>
          <p:nvPr/>
        </p:nvSpPr>
        <p:spPr>
          <a:xfrm>
            <a:off x="2160735" y="774099"/>
            <a:ext cx="8829675" cy="830997"/>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LEY GENERAL DEL SISTEMA NACIONAL ANTICORRUPCIÓN</a:t>
            </a:r>
          </a:p>
        </p:txBody>
      </p:sp>
    </p:spTree>
    <p:extLst>
      <p:ext uri="{BB962C8B-B14F-4D97-AF65-F5344CB8AC3E}">
        <p14:creationId xmlns:p14="http://schemas.microsoft.com/office/powerpoint/2010/main" val="2765053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47897629"/>
              </p:ext>
            </p:extLst>
          </p:nvPr>
        </p:nvGraphicFramePr>
        <p:xfrm>
          <a:off x="283953" y="1325632"/>
          <a:ext cx="6214536" cy="5431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6774261" y="1519408"/>
            <a:ext cx="2482987" cy="338554"/>
          </a:xfrm>
          <a:prstGeom prst="rect">
            <a:avLst/>
          </a:prstGeom>
        </p:spPr>
        <p:txBody>
          <a:bodyPr wrap="none">
            <a:spAutoFit/>
          </a:bodyPr>
          <a:lstStyle/>
          <a:p>
            <a:pPr algn="ctr">
              <a:buClr>
                <a:schemeClr val="tx1">
                  <a:lumMod val="65000"/>
                  <a:lumOff val="35000"/>
                </a:schemeClr>
              </a:buClr>
            </a:pPr>
            <a:r>
              <a:rPr lang="es-MX" sz="1600" b="1" dirty="0">
                <a:latin typeface="+mj-lt"/>
                <a:cs typeface="Times New Roman" pitchFamily="18" charset="0"/>
              </a:rPr>
              <a:t>¿A QUIÉNES APLICA LA LEY? </a:t>
            </a:r>
          </a:p>
        </p:txBody>
      </p:sp>
      <p:graphicFrame>
        <p:nvGraphicFramePr>
          <p:cNvPr id="2" name="Diagrama 1"/>
          <p:cNvGraphicFramePr/>
          <p:nvPr>
            <p:extLst>
              <p:ext uri="{D42A27DB-BD31-4B8C-83A1-F6EECF244321}">
                <p14:modId xmlns:p14="http://schemas.microsoft.com/office/powerpoint/2010/main" val="3755188452"/>
              </p:ext>
            </p:extLst>
          </p:nvPr>
        </p:nvGraphicFramePr>
        <p:xfrm>
          <a:off x="6170026" y="1857962"/>
          <a:ext cx="4048031" cy="44802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p:cNvSpPr txBox="1"/>
          <p:nvPr/>
        </p:nvSpPr>
        <p:spPr>
          <a:xfrm>
            <a:off x="2207569" y="453431"/>
            <a:ext cx="8144187" cy="707886"/>
          </a:xfrm>
          <a:prstGeom prst="rect">
            <a:avLst/>
          </a:prstGeom>
          <a:noFill/>
        </p:spPr>
        <p:txBody>
          <a:bodyPr wrap="square" rtlCol="0">
            <a:spAutoFit/>
          </a:bodyPr>
          <a:lstStyle/>
          <a:p>
            <a:pPr algn="ctr"/>
            <a:r>
              <a:rPr lang="es-MX" sz="2000" b="1" dirty="0">
                <a:solidFill>
                  <a:schemeClr val="accent1">
                    <a:lumMod val="75000"/>
                  </a:schemeClr>
                </a:solidFill>
                <a:latin typeface="Arial Black" panose="020B0A04020102020204" pitchFamily="34" charset="0"/>
                <a:cs typeface="Arial" panose="020B0604020202020204" pitchFamily="34" charset="0"/>
              </a:rPr>
              <a:t>LEY GENERAL DE RESPONSABILIDADES ADMINISTRATIVAS</a:t>
            </a:r>
            <a:endParaRPr lang="es-MX" sz="3200" b="1" dirty="0">
              <a:solidFill>
                <a:schemeClr val="accent1">
                  <a:lumMod val="75000"/>
                </a:schemeClr>
              </a:solidFill>
              <a:latin typeface="Arial Black" panose="020B0A04020102020204" pitchFamily="34" charset="0"/>
              <a:cs typeface="Arial" panose="020B0604020202020204" pitchFamily="34" charset="0"/>
            </a:endParaRPr>
          </a:p>
        </p:txBody>
      </p:sp>
      <p:sp>
        <p:nvSpPr>
          <p:cNvPr id="3" name="Rectángulo 2"/>
          <p:cNvSpPr/>
          <p:nvPr/>
        </p:nvSpPr>
        <p:spPr>
          <a:xfrm>
            <a:off x="2018505" y="1408341"/>
            <a:ext cx="2745432" cy="338554"/>
          </a:xfrm>
          <a:prstGeom prst="rect">
            <a:avLst/>
          </a:prstGeom>
        </p:spPr>
        <p:txBody>
          <a:bodyPr wrap="none">
            <a:spAutoFit/>
          </a:bodyPr>
          <a:lstStyle/>
          <a:p>
            <a:pPr algn="ctr">
              <a:buClr>
                <a:schemeClr val="tx1">
                  <a:lumMod val="65000"/>
                  <a:lumOff val="35000"/>
                </a:schemeClr>
              </a:buClr>
            </a:pPr>
            <a:r>
              <a:rPr lang="es-MX" sz="1350" b="1" dirty="0">
                <a:latin typeface="+mj-lt"/>
                <a:cs typeface="Times New Roman" pitchFamily="18" charset="0"/>
              </a:rPr>
              <a:t>¿</a:t>
            </a:r>
            <a:r>
              <a:rPr lang="es-MX" sz="1600" b="1" dirty="0">
                <a:latin typeface="+mj-lt"/>
                <a:cs typeface="Times New Roman" pitchFamily="18" charset="0"/>
              </a:rPr>
              <a:t>CUÁL ES EL OBJETO DE LA LEY</a:t>
            </a:r>
            <a:r>
              <a:rPr lang="es-MX" sz="1600" dirty="0">
                <a:latin typeface="+mj-lt"/>
                <a:cs typeface="Times New Roman" pitchFamily="18" charset="0"/>
              </a:rPr>
              <a:t>?</a:t>
            </a:r>
            <a:endParaRPr lang="es-MX" sz="1600" dirty="0">
              <a:latin typeface="+mj-lt"/>
            </a:endParaRPr>
          </a:p>
        </p:txBody>
      </p:sp>
    </p:spTree>
    <p:extLst>
      <p:ext uri="{BB962C8B-B14F-4D97-AF65-F5344CB8AC3E}">
        <p14:creationId xmlns:p14="http://schemas.microsoft.com/office/powerpoint/2010/main" val="11666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Marcador de número de diapositiva 7"/>
          <p:cNvSpPr>
            <a:spLocks noGrp="1"/>
          </p:cNvSpPr>
          <p:nvPr>
            <p:ph type="sldNum" sz="quarter" idx="12"/>
          </p:nvPr>
        </p:nvSpPr>
        <p:spPr>
          <a:xfrm>
            <a:off x="8610600" y="7146052"/>
            <a:ext cx="2743200" cy="365125"/>
          </a:xfrm>
        </p:spPr>
        <p:txBody>
          <a:bodyPr/>
          <a:lstStyle/>
          <a:p>
            <a:fld id="{AAEAE4A8-A6E5-453E-B946-FB774B73F48C}" type="slidenum">
              <a:rPr lang="es-MX" smtClean="0"/>
              <a:t>8</a:t>
            </a:fld>
            <a:endParaRPr lang="es-MX" dirty="0"/>
          </a:p>
        </p:txBody>
      </p:sp>
      <p:sp>
        <p:nvSpPr>
          <p:cNvPr id="3" name="CuadroTexto 2"/>
          <p:cNvSpPr txBox="1"/>
          <p:nvPr/>
        </p:nvSpPr>
        <p:spPr>
          <a:xfrm>
            <a:off x="2337030" y="422408"/>
            <a:ext cx="8144187" cy="830997"/>
          </a:xfrm>
          <a:prstGeom prst="rect">
            <a:avLst/>
          </a:prstGeom>
          <a:noFill/>
        </p:spPr>
        <p:txBody>
          <a:bodyPr wrap="square" rtlCol="0">
            <a:spAutoFit/>
          </a:bodyPr>
          <a:lstStyle/>
          <a:p>
            <a:pPr algn="ctr"/>
            <a:r>
              <a:rPr lang="es-MX" sz="2400" b="1" dirty="0">
                <a:solidFill>
                  <a:schemeClr val="accent1">
                    <a:lumMod val="50000"/>
                  </a:schemeClr>
                </a:solidFill>
                <a:latin typeface="Arial" panose="020B0604020202020204" pitchFamily="34" charset="0"/>
                <a:cs typeface="Arial" panose="020B0604020202020204" pitchFamily="34" charset="0"/>
              </a:rPr>
              <a:t>LEY GENERAL DE RESPONSABILIDADES ADMINISTRATIVAS</a:t>
            </a:r>
            <a:endParaRPr lang="es-MX" sz="3600" b="1" dirty="0">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p:cNvSpPr txBox="1"/>
          <p:nvPr/>
        </p:nvSpPr>
        <p:spPr>
          <a:xfrm>
            <a:off x="986972" y="1606956"/>
            <a:ext cx="10900228" cy="369332"/>
          </a:xfrm>
          <a:prstGeom prst="rect">
            <a:avLst/>
          </a:prstGeom>
          <a:noFill/>
        </p:spPr>
        <p:txBody>
          <a:bodyPr wrap="square" rtlCol="0">
            <a:spAutoFit/>
          </a:bodyPr>
          <a:lstStyle/>
          <a:p>
            <a:pPr algn="ctr">
              <a:buClr>
                <a:srgbClr val="FF0000"/>
              </a:buClr>
            </a:pPr>
            <a:r>
              <a:rPr lang="es-MX" b="1" dirty="0">
                <a:latin typeface="Arial" panose="020B0604020202020204" pitchFamily="34" charset="0"/>
                <a:cs typeface="Arial" panose="020B0604020202020204" pitchFamily="34" charset="0"/>
              </a:rPr>
              <a:t>¿CUÁLES SON LOS INSTRUMENTOS DE RENDICIÓN DE CUENTAS PREVISTOS EN LA LGRA ?</a:t>
            </a:r>
            <a:endParaRPr lang="es-MX" sz="1600" b="1" dirty="0">
              <a:latin typeface="Arial" panose="020B0604020202020204" pitchFamily="34" charset="0"/>
              <a:cs typeface="Arial" panose="020B0604020202020204" pitchFamily="34" charset="0"/>
            </a:endParaRPr>
          </a:p>
        </p:txBody>
      </p:sp>
      <p:graphicFrame>
        <p:nvGraphicFramePr>
          <p:cNvPr id="9" name="Diagrama 8"/>
          <p:cNvGraphicFramePr/>
          <p:nvPr>
            <p:extLst>
              <p:ext uri="{D42A27DB-BD31-4B8C-83A1-F6EECF244321}">
                <p14:modId xmlns:p14="http://schemas.microsoft.com/office/powerpoint/2010/main" val="2897498278"/>
              </p:ext>
            </p:extLst>
          </p:nvPr>
        </p:nvGraphicFramePr>
        <p:xfrm>
          <a:off x="986972" y="1976288"/>
          <a:ext cx="10892225" cy="4666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216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p:cNvSpPr txBox="1"/>
          <p:nvPr/>
        </p:nvSpPr>
        <p:spPr>
          <a:xfrm>
            <a:off x="3614975" y="536699"/>
            <a:ext cx="8144187" cy="400110"/>
          </a:xfrm>
          <a:prstGeom prst="rect">
            <a:avLst/>
          </a:prstGeom>
          <a:noFill/>
        </p:spPr>
        <p:txBody>
          <a:bodyPr wrap="square" rtlCol="0">
            <a:spAutoFit/>
          </a:bodyPr>
          <a:lstStyle/>
          <a:p>
            <a:pPr algn="ctr"/>
            <a:r>
              <a:rPr lang="es-MX" sz="2000" b="1" dirty="0">
                <a:solidFill>
                  <a:schemeClr val="accent1">
                    <a:lumMod val="50000"/>
                  </a:schemeClr>
                </a:solidFill>
                <a:latin typeface="Arial" panose="020B0604020202020204" pitchFamily="34" charset="0"/>
                <a:cs typeface="Arial" panose="020B0604020202020204" pitchFamily="34" charset="0"/>
              </a:rPr>
              <a:t>LEY GENERAL DE RESPONSABILIDADES ADMINISTRATIVAS</a:t>
            </a:r>
            <a:endParaRPr lang="es-MX" sz="3200" b="1" dirty="0">
              <a:solidFill>
                <a:schemeClr val="accent1">
                  <a:lumMod val="50000"/>
                </a:schemeClr>
              </a:solidFill>
              <a:latin typeface="Arial" panose="020B0604020202020204" pitchFamily="34" charset="0"/>
              <a:cs typeface="Arial" panose="020B0604020202020204" pitchFamily="34" charset="0"/>
            </a:endParaRPr>
          </a:p>
        </p:txBody>
      </p:sp>
      <p:sp>
        <p:nvSpPr>
          <p:cNvPr id="4" name="CuadroTexto 3"/>
          <p:cNvSpPr txBox="1"/>
          <p:nvPr/>
        </p:nvSpPr>
        <p:spPr>
          <a:xfrm>
            <a:off x="2173396" y="1445813"/>
            <a:ext cx="9220318" cy="369332"/>
          </a:xfrm>
          <a:prstGeom prst="rect">
            <a:avLst/>
          </a:prstGeom>
          <a:noFill/>
        </p:spPr>
        <p:txBody>
          <a:bodyPr wrap="square" rtlCol="0">
            <a:spAutoFit/>
          </a:bodyPr>
          <a:lstStyle/>
          <a:p>
            <a:r>
              <a:rPr lang="es-MX" b="1" dirty="0"/>
              <a:t>¿Cuáles son los mecanismos de prevención que establece la LGRA?</a:t>
            </a:r>
            <a:endParaRPr lang="es-MX" sz="1350" b="1" dirty="0"/>
          </a:p>
        </p:txBody>
      </p:sp>
      <p:graphicFrame>
        <p:nvGraphicFramePr>
          <p:cNvPr id="5" name="Diagrama 4"/>
          <p:cNvGraphicFramePr/>
          <p:nvPr>
            <p:extLst>
              <p:ext uri="{D42A27DB-BD31-4B8C-83A1-F6EECF244321}">
                <p14:modId xmlns:p14="http://schemas.microsoft.com/office/powerpoint/2010/main" val="2566442144"/>
              </p:ext>
            </p:extLst>
          </p:nvPr>
        </p:nvGraphicFramePr>
        <p:xfrm>
          <a:off x="928622" y="1630479"/>
          <a:ext cx="10319950" cy="4747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336323" y="4111171"/>
            <a:ext cx="2143125" cy="2143125"/>
          </a:xfrm>
          <a:prstGeom prst="rect">
            <a:avLst/>
          </a:prstGeom>
        </p:spPr>
      </p:pic>
    </p:spTree>
    <p:extLst>
      <p:ext uri="{BB962C8B-B14F-4D97-AF65-F5344CB8AC3E}">
        <p14:creationId xmlns:p14="http://schemas.microsoft.com/office/powerpoint/2010/main" val="29772406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560</TotalTime>
  <Words>4374</Words>
  <Application>Microsoft Office PowerPoint</Application>
  <PresentationFormat>Panorámica</PresentationFormat>
  <Paragraphs>373</Paragraphs>
  <Slides>47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47</vt:i4>
      </vt:variant>
    </vt:vector>
  </HeadingPairs>
  <TitlesOfParts>
    <vt:vector size="57" baseType="lpstr">
      <vt:lpstr>Arial</vt:lpstr>
      <vt:lpstr>Arial Black</vt:lpstr>
      <vt:lpstr>Calibri</vt:lpstr>
      <vt:lpstr>Century Gothic</vt:lpstr>
      <vt:lpstr>Gill Sans MT</vt:lpstr>
      <vt:lpstr>Helvetica Neue</vt:lpstr>
      <vt:lpstr>Soberana Sans</vt:lpstr>
      <vt:lpstr>Times New Roman</vt:lpstr>
      <vt:lpstr>Wingdings 3</vt:lpstr>
      <vt:lpstr>Tema de Office</vt:lpstr>
      <vt:lpstr>Presentación de PowerPoint</vt:lpstr>
      <vt:lpstr>Presentación de PowerPoint</vt:lpstr>
      <vt:lpstr>Presentación de PowerPoint</vt:lpstr>
      <vt:lpstr>Reforma Constitucional en materia anticorrupción (27 de mayo de 2015)</vt:lpstr>
      <vt:lpstr>Reforma Constitucional en materia anticorrupción  (27 de mayo de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Control Interno</vt:lpstr>
      <vt:lpstr>Importancia del Control Interno</vt:lpstr>
      <vt:lpstr>Objetivos del Control Interno</vt:lpstr>
      <vt:lpstr>Presentación de PowerPoint</vt:lpstr>
      <vt:lpstr>Presentación de PowerPoint</vt:lpstr>
      <vt:lpstr>Ambiente de Control </vt:lpstr>
      <vt:lpstr>Presentación de PowerPoint</vt:lpstr>
      <vt:lpstr>           Los Riesgos Relevantes para las Finanzas Públicas Locales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strc</cp:lastModifiedBy>
  <cp:revision>61</cp:revision>
  <dcterms:created xsi:type="dcterms:W3CDTF">2022-10-10T14:15:32Z</dcterms:created>
  <dcterms:modified xsi:type="dcterms:W3CDTF">2022-11-09T01:47:33Z</dcterms:modified>
</cp:coreProperties>
</file>